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sldIdLst>
    <p:sldId id="262" r:id="rId2"/>
    <p:sldId id="268" r:id="rId3"/>
    <p:sldId id="267" r:id="rId4"/>
    <p:sldId id="274" r:id="rId5"/>
    <p:sldId id="278" r:id="rId6"/>
    <p:sldId id="275" r:id="rId7"/>
    <p:sldId id="263" r:id="rId8"/>
    <p:sldId id="260" r:id="rId9"/>
    <p:sldId id="258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7C16A-9D8F-4544-8CA9-BD1BED764360}" v="251" dt="2021-03-07T21:24:14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812" autoAdjust="0"/>
  </p:normalViewPr>
  <p:slideViewPr>
    <p:cSldViewPr snapToGrid="0">
      <p:cViewPr varScale="1">
        <p:scale>
          <a:sx n="63" d="100"/>
          <a:sy n="63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berly Bouyer" userId="bbdb7d0613b492b3" providerId="LiveId" clId="{15C7C16A-9D8F-4544-8CA9-BD1BED764360}"/>
    <pc:docChg chg="undo custSel modSld">
      <pc:chgData name="Kimberly Bouyer" userId="bbdb7d0613b492b3" providerId="LiveId" clId="{15C7C16A-9D8F-4544-8CA9-BD1BED764360}" dt="2021-03-07T21:24:14.526" v="496"/>
      <pc:docMkLst>
        <pc:docMk/>
      </pc:docMkLst>
      <pc:sldChg chg="modAnim">
        <pc:chgData name="Kimberly Bouyer" userId="bbdb7d0613b492b3" providerId="LiveId" clId="{15C7C16A-9D8F-4544-8CA9-BD1BED764360}" dt="2021-03-07T19:12:16.259" v="112"/>
        <pc:sldMkLst>
          <pc:docMk/>
          <pc:sldMk cId="1430832193" sldId="260"/>
        </pc:sldMkLst>
      </pc:sldChg>
      <pc:sldChg chg="modSp mod modAnim">
        <pc:chgData name="Kimberly Bouyer" userId="bbdb7d0613b492b3" providerId="LiveId" clId="{15C7C16A-9D8F-4544-8CA9-BD1BED764360}" dt="2021-03-07T19:43:02.333" v="121"/>
        <pc:sldMkLst>
          <pc:docMk/>
          <pc:sldMk cId="1021029827" sldId="263"/>
        </pc:sldMkLst>
        <pc:spChg chg="mod">
          <ac:chgData name="Kimberly Bouyer" userId="bbdb7d0613b492b3" providerId="LiveId" clId="{15C7C16A-9D8F-4544-8CA9-BD1BED764360}" dt="2021-03-07T19:23:47.555" v="116" actId="1076"/>
          <ac:spMkLst>
            <pc:docMk/>
            <pc:sldMk cId="1021029827" sldId="263"/>
            <ac:spMk id="2" creationId="{F34D764A-8017-413A-AB72-A7C8B96BE485}"/>
          </ac:spMkLst>
        </pc:spChg>
      </pc:sldChg>
      <pc:sldChg chg="modAnim">
        <pc:chgData name="Kimberly Bouyer" userId="bbdb7d0613b492b3" providerId="LiveId" clId="{15C7C16A-9D8F-4544-8CA9-BD1BED764360}" dt="2021-03-07T19:05:45.237" v="101"/>
        <pc:sldMkLst>
          <pc:docMk/>
          <pc:sldMk cId="934587558" sldId="268"/>
        </pc:sldMkLst>
      </pc:sldChg>
      <pc:sldChg chg="addSp delSp modSp mod modClrScheme modAnim delDesignElem chgLayout">
        <pc:chgData name="Kimberly Bouyer" userId="bbdb7d0613b492b3" providerId="LiveId" clId="{15C7C16A-9D8F-4544-8CA9-BD1BED764360}" dt="2021-03-07T21:24:14.526" v="496"/>
        <pc:sldMkLst>
          <pc:docMk/>
          <pc:sldMk cId="4153378026" sldId="274"/>
        </pc:sldMkLst>
        <pc:spChg chg="add del mod ord">
          <ac:chgData name="Kimberly Bouyer" userId="bbdb7d0613b492b3" providerId="LiveId" clId="{15C7C16A-9D8F-4544-8CA9-BD1BED764360}" dt="2021-03-07T20:57:00.237" v="262" actId="700"/>
          <ac:spMkLst>
            <pc:docMk/>
            <pc:sldMk cId="4153378026" sldId="274"/>
            <ac:spMk id="2" creationId="{14EA94EA-FD00-466A-89DE-3DC73BE828A1}"/>
          </ac:spMkLst>
        </pc:spChg>
        <pc:spChg chg="add del mod ord">
          <ac:chgData name="Kimberly Bouyer" userId="bbdb7d0613b492b3" providerId="LiveId" clId="{15C7C16A-9D8F-4544-8CA9-BD1BED764360}" dt="2021-03-07T20:49:08.264" v="179" actId="26606"/>
          <ac:spMkLst>
            <pc:docMk/>
            <pc:sldMk cId="4153378026" sldId="274"/>
            <ac:spMk id="2" creationId="{E950BA48-E239-442D-A9FF-D42029FE9407}"/>
          </ac:spMkLst>
        </pc:spChg>
        <pc:spChg chg="mod ord">
          <ac:chgData name="Kimberly Bouyer" userId="bbdb7d0613b492b3" providerId="LiveId" clId="{15C7C16A-9D8F-4544-8CA9-BD1BED764360}" dt="2021-03-07T21:01:57.825" v="311" actId="1076"/>
          <ac:spMkLst>
            <pc:docMk/>
            <pc:sldMk cId="4153378026" sldId="274"/>
            <ac:spMk id="4" creationId="{9313D006-00E3-412D-B1EB-1EFB5EFFCEBE}"/>
          </ac:spMkLst>
        </pc:spChg>
        <pc:spChg chg="add del mod ord">
          <ac:chgData name="Kimberly Bouyer" userId="bbdb7d0613b492b3" providerId="LiveId" clId="{15C7C16A-9D8F-4544-8CA9-BD1BED764360}" dt="2021-03-07T20:55:00.029" v="254" actId="700"/>
          <ac:spMkLst>
            <pc:docMk/>
            <pc:sldMk cId="4153378026" sldId="274"/>
            <ac:spMk id="5" creationId="{5893DEBF-5717-4989-BCC5-5F0CD3B658F0}"/>
          </ac:spMkLst>
        </pc:spChg>
        <pc:spChg chg="add del mod ord">
          <ac:chgData name="Kimberly Bouyer" userId="bbdb7d0613b492b3" providerId="LiveId" clId="{15C7C16A-9D8F-4544-8CA9-BD1BED764360}" dt="2021-03-07T20:57:03.994" v="263" actId="700"/>
          <ac:spMkLst>
            <pc:docMk/>
            <pc:sldMk cId="4153378026" sldId="274"/>
            <ac:spMk id="5" creationId="{96D7F302-544C-455F-9D9D-68BB71040212}"/>
          </ac:spMkLst>
        </pc:spChg>
        <pc:spChg chg="add del mod ord">
          <ac:chgData name="Kimberly Bouyer" userId="bbdb7d0613b492b3" providerId="LiveId" clId="{15C7C16A-9D8F-4544-8CA9-BD1BED764360}" dt="2021-03-07T20:55:00.029" v="254" actId="700"/>
          <ac:spMkLst>
            <pc:docMk/>
            <pc:sldMk cId="4153378026" sldId="274"/>
            <ac:spMk id="6" creationId="{14750884-F660-471A-9BAA-7111EF98F2F1}"/>
          </ac:spMkLst>
        </pc:spChg>
        <pc:spChg chg="add del mod ord">
          <ac:chgData name="Kimberly Bouyer" userId="bbdb7d0613b492b3" providerId="LiveId" clId="{15C7C16A-9D8F-4544-8CA9-BD1BED764360}" dt="2021-03-07T20:57:52.235" v="267" actId="700"/>
          <ac:spMkLst>
            <pc:docMk/>
            <pc:sldMk cId="4153378026" sldId="274"/>
            <ac:spMk id="6" creationId="{7CB0A51A-B8EE-4929-9E25-422C01A63340}"/>
          </ac:spMkLst>
        </pc:spChg>
        <pc:spChg chg="add del mod ord">
          <ac:chgData name="Kimberly Bouyer" userId="bbdb7d0613b492b3" providerId="LiveId" clId="{15C7C16A-9D8F-4544-8CA9-BD1BED764360}" dt="2021-03-07T20:55:00.029" v="254" actId="700"/>
          <ac:spMkLst>
            <pc:docMk/>
            <pc:sldMk cId="4153378026" sldId="274"/>
            <ac:spMk id="7" creationId="{146017E8-45BE-49CB-AC8C-E851264311C9}"/>
          </ac:spMkLst>
        </pc:spChg>
        <pc:spChg chg="add del mod ord">
          <ac:chgData name="Kimberly Bouyer" userId="bbdb7d0613b492b3" providerId="LiveId" clId="{15C7C16A-9D8F-4544-8CA9-BD1BED764360}" dt="2021-03-07T20:58:26.844" v="299" actId="26606"/>
          <ac:spMkLst>
            <pc:docMk/>
            <pc:sldMk cId="4153378026" sldId="274"/>
            <ac:spMk id="7" creationId="{3384D007-5979-4513-97CD-EE98610B5A1E}"/>
          </ac:spMkLst>
        </pc:spChg>
        <pc:spChg chg="del">
          <ac:chgData name="Kimberly Bouyer" userId="bbdb7d0613b492b3" providerId="LiveId" clId="{15C7C16A-9D8F-4544-8CA9-BD1BED764360}" dt="2021-03-07T20:46:15.468" v="122" actId="700"/>
          <ac:spMkLst>
            <pc:docMk/>
            <pc:sldMk cId="4153378026" sldId="274"/>
            <ac:spMk id="147" creationId="{9B37791B-B040-4694-BFDC-8DD132D86E8E}"/>
          </ac:spMkLst>
        </pc:spChg>
        <pc:spChg chg="del">
          <ac:chgData name="Kimberly Bouyer" userId="bbdb7d0613b492b3" providerId="LiveId" clId="{15C7C16A-9D8F-4544-8CA9-BD1BED764360}" dt="2021-03-07T20:46:15.468" v="122" actId="700"/>
          <ac:spMkLst>
            <pc:docMk/>
            <pc:sldMk cId="4153378026" sldId="274"/>
            <ac:spMk id="149" creationId="{ADA7B28A-56E6-40AC-BFEB-4CC5F2F13A8C}"/>
          </ac:spMkLst>
        </pc:spChg>
        <pc:graphicFrameChg chg="add del">
          <ac:chgData name="Kimberly Bouyer" userId="bbdb7d0613b492b3" providerId="LiveId" clId="{15C7C16A-9D8F-4544-8CA9-BD1BED764360}" dt="2021-03-07T20:48:35.998" v="174" actId="26606"/>
          <ac:graphicFrameMkLst>
            <pc:docMk/>
            <pc:sldMk cId="4153378026" sldId="274"/>
            <ac:graphicFrameMk id="8202" creationId="{64680750-6357-4627-AA6B-9DBA8EF5E727}"/>
          </ac:graphicFrameMkLst>
        </pc:graphicFrameChg>
        <pc:graphicFrameChg chg="add del">
          <ac:chgData name="Kimberly Bouyer" userId="bbdb7d0613b492b3" providerId="LiveId" clId="{15C7C16A-9D8F-4544-8CA9-BD1BED764360}" dt="2021-03-07T20:48:55.429" v="176" actId="26606"/>
          <ac:graphicFrameMkLst>
            <pc:docMk/>
            <pc:sldMk cId="4153378026" sldId="274"/>
            <ac:graphicFrameMk id="8203" creationId="{7DC8E48D-E963-493E-9456-0435F71D8089}"/>
          </ac:graphicFrameMkLst>
        </pc:graphicFrameChg>
        <pc:graphicFrameChg chg="add mod">
          <ac:chgData name="Kimberly Bouyer" userId="bbdb7d0613b492b3" providerId="LiveId" clId="{15C7C16A-9D8F-4544-8CA9-BD1BED764360}" dt="2021-03-07T21:02:10.565" v="312" actId="1076"/>
          <ac:graphicFrameMkLst>
            <pc:docMk/>
            <pc:sldMk cId="4153378026" sldId="274"/>
            <ac:graphicFrameMk id="8204" creationId="{0ECE5D50-9530-46FB-B78F-D03CE0DDA5CB}"/>
          </ac:graphicFrameMkLst>
        </pc:graphicFrameChg>
        <pc:graphicFrameChg chg="add del">
          <ac:chgData name="Kimberly Bouyer" userId="bbdb7d0613b492b3" providerId="LiveId" clId="{15C7C16A-9D8F-4544-8CA9-BD1BED764360}" dt="2021-03-07T20:49:08.226" v="178" actId="26606"/>
          <ac:graphicFrameMkLst>
            <pc:docMk/>
            <pc:sldMk cId="4153378026" sldId="274"/>
            <ac:graphicFrameMk id="8205" creationId="{35E86EE3-C8E2-4623-8CBF-1480227F1681}"/>
          </ac:graphicFrameMkLst>
        </pc:graphicFrameChg>
        <pc:graphicFrameChg chg="add del mod ord">
          <ac:chgData name="Kimberly Bouyer" userId="bbdb7d0613b492b3" providerId="LiveId" clId="{15C7C16A-9D8F-4544-8CA9-BD1BED764360}" dt="2021-03-07T20:57:45.836" v="266" actId="478"/>
          <ac:graphicFrameMkLst>
            <pc:docMk/>
            <pc:sldMk cId="4153378026" sldId="274"/>
            <ac:graphicFrameMk id="8207" creationId="{7DC8E48D-E963-493E-9456-0435F71D8089}"/>
          </ac:graphicFrameMkLst>
        </pc:graphicFrameChg>
        <pc:picChg chg="mod">
          <ac:chgData name="Kimberly Bouyer" userId="bbdb7d0613b492b3" providerId="LiveId" clId="{15C7C16A-9D8F-4544-8CA9-BD1BED764360}" dt="2021-03-07T20:49:26.580" v="181" actId="27614"/>
          <ac:picMkLst>
            <pc:docMk/>
            <pc:sldMk cId="4153378026" sldId="274"/>
            <ac:picMk id="3" creationId="{B05031C0-72AA-4D6B-A196-34AB214F7A8C}"/>
          </ac:picMkLst>
        </pc:picChg>
        <pc:picChg chg="mod">
          <ac:chgData name="Kimberly Bouyer" userId="bbdb7d0613b492b3" providerId="LiveId" clId="{15C7C16A-9D8F-4544-8CA9-BD1BED764360}" dt="2021-03-07T20:55:00.091" v="255" actId="27636"/>
          <ac:picMkLst>
            <pc:docMk/>
            <pc:sldMk cId="4153378026" sldId="274"/>
            <ac:picMk id="8200" creationId="{B1424B79-9DA8-4692-B7FD-89FB44ABDBD9}"/>
          </ac:picMkLst>
        </pc:picChg>
      </pc:sldChg>
      <pc:sldChg chg="modAnim">
        <pc:chgData name="Kimberly Bouyer" userId="bbdb7d0613b492b3" providerId="LiveId" clId="{15C7C16A-9D8F-4544-8CA9-BD1BED764360}" dt="2021-03-07T18:59:50.433" v="84"/>
        <pc:sldMkLst>
          <pc:docMk/>
          <pc:sldMk cId="628558174" sldId="275"/>
        </pc:sldMkLst>
      </pc:sldChg>
      <pc:sldChg chg="addSp delSp modSp mod modClrScheme modAnim delDesignElem chgLayout">
        <pc:chgData name="Kimberly Bouyer" userId="bbdb7d0613b492b3" providerId="LiveId" clId="{15C7C16A-9D8F-4544-8CA9-BD1BED764360}" dt="2021-03-07T21:19:39.537" v="489"/>
        <pc:sldMkLst>
          <pc:docMk/>
          <pc:sldMk cId="1322281950" sldId="278"/>
        </pc:sldMkLst>
        <pc:spChg chg="add mod ord">
          <ac:chgData name="Kimberly Bouyer" userId="bbdb7d0613b492b3" providerId="LiveId" clId="{15C7C16A-9D8F-4544-8CA9-BD1BED764360}" dt="2021-03-07T21:08:47.320" v="466" actId="1076"/>
          <ac:spMkLst>
            <pc:docMk/>
            <pc:sldMk cId="1322281950" sldId="278"/>
            <ac:spMk id="2" creationId="{B2CA57A2-1DAA-4C81-9C2A-931A839F3421}"/>
          </ac:spMkLst>
        </pc:spChg>
        <pc:spChg chg="mod ord">
          <ac:chgData name="Kimberly Bouyer" userId="bbdb7d0613b492b3" providerId="LiveId" clId="{15C7C16A-9D8F-4544-8CA9-BD1BED764360}" dt="2021-03-07T21:11:24.813" v="470" actId="1076"/>
          <ac:spMkLst>
            <pc:docMk/>
            <pc:sldMk cId="1322281950" sldId="278"/>
            <ac:spMk id="3" creationId="{988BC59B-6250-477E-A53C-0E09CD4F4484}"/>
          </ac:spMkLst>
        </pc:spChg>
        <pc:spChg chg="del">
          <ac:chgData name="Kimberly Bouyer" userId="bbdb7d0613b492b3" providerId="LiveId" clId="{15C7C16A-9D8F-4544-8CA9-BD1BED764360}" dt="2021-03-07T21:04:37.747" v="322" actId="700"/>
          <ac:spMkLst>
            <pc:docMk/>
            <pc:sldMk cId="1322281950" sldId="278"/>
            <ac:spMk id="8" creationId="{9B37791B-B040-4694-BFDC-8DD132D86E8E}"/>
          </ac:spMkLst>
        </pc:spChg>
        <pc:spChg chg="del">
          <ac:chgData name="Kimberly Bouyer" userId="bbdb7d0613b492b3" providerId="LiveId" clId="{15C7C16A-9D8F-4544-8CA9-BD1BED764360}" dt="2021-03-07T21:04:37.747" v="322" actId="700"/>
          <ac:spMkLst>
            <pc:docMk/>
            <pc:sldMk cId="1322281950" sldId="278"/>
            <ac:spMk id="12" creationId="{A17823FA-1B3E-4584-8A71-416FCE831183}"/>
          </ac:spMkLst>
        </pc:spChg>
        <pc:picChg chg="mod">
          <ac:chgData name="Kimberly Bouyer" userId="bbdb7d0613b492b3" providerId="LiveId" clId="{15C7C16A-9D8F-4544-8CA9-BD1BED764360}" dt="2021-03-07T21:08:34.374" v="465" actId="1076"/>
          <ac:picMkLst>
            <pc:docMk/>
            <pc:sldMk cId="1322281950" sldId="278"/>
            <ac:picMk id="5" creationId="{E6E76738-EAC5-4531-AD82-E0547EFE89E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187BE7-31B8-44B4-85FB-A702A8CA66A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F27AF7-6E1C-4031-9F34-05AFE5D46EED}">
      <dgm:prSet/>
      <dgm:spPr>
        <a:ln>
          <a:solidFill>
            <a:schemeClr val="bg1"/>
          </a:solidFill>
        </a:ln>
      </dgm:spPr>
      <dgm:t>
        <a:bodyPr/>
        <a:lstStyle/>
        <a:p>
          <a:r>
            <a:rPr lang="en-US"/>
            <a:t>HISTORICISM</a:t>
          </a:r>
        </a:p>
      </dgm:t>
    </dgm:pt>
    <dgm:pt modelId="{D0381EBC-09D1-4C18-B6C2-A88C7D2089AA}" type="parTrans" cxnId="{9BC2783C-44C3-4535-8C10-7B10726BA1BD}">
      <dgm:prSet/>
      <dgm:spPr/>
      <dgm:t>
        <a:bodyPr/>
        <a:lstStyle/>
        <a:p>
          <a:endParaRPr lang="en-US"/>
        </a:p>
      </dgm:t>
    </dgm:pt>
    <dgm:pt modelId="{39F7DEF1-921B-4641-B172-0A676103072C}" type="sibTrans" cxnId="{9BC2783C-44C3-4535-8C10-7B10726BA1BD}">
      <dgm:prSet/>
      <dgm:spPr/>
      <dgm:t>
        <a:bodyPr/>
        <a:lstStyle/>
        <a:p>
          <a:endParaRPr lang="en-US"/>
        </a:p>
      </dgm:t>
    </dgm:pt>
    <dgm:pt modelId="{D32A907D-9EBD-46B7-8EF3-2FF757514C4B}">
      <dgm:prSet/>
      <dgm:spPr>
        <a:ln>
          <a:solidFill>
            <a:schemeClr val="bg1"/>
          </a:solidFill>
        </a:ln>
      </dgm:spPr>
      <dgm:t>
        <a:bodyPr/>
        <a:lstStyle/>
        <a:p>
          <a:r>
            <a:rPr lang="en-US" dirty="0"/>
            <a:t>CULTURAL STUDIES</a:t>
          </a:r>
        </a:p>
      </dgm:t>
    </dgm:pt>
    <dgm:pt modelId="{53922BBD-AA3C-4D5F-84DF-0544AE27DDC5}" type="parTrans" cxnId="{824849C0-D1DB-4FE4-9363-10C49BD35178}">
      <dgm:prSet/>
      <dgm:spPr/>
      <dgm:t>
        <a:bodyPr/>
        <a:lstStyle/>
        <a:p>
          <a:endParaRPr lang="en-US"/>
        </a:p>
      </dgm:t>
    </dgm:pt>
    <dgm:pt modelId="{C2898EC3-63F7-4D21-A534-0B4506164E98}" type="sibTrans" cxnId="{824849C0-D1DB-4FE4-9363-10C49BD35178}">
      <dgm:prSet/>
      <dgm:spPr/>
      <dgm:t>
        <a:bodyPr/>
        <a:lstStyle/>
        <a:p>
          <a:endParaRPr lang="en-US"/>
        </a:p>
      </dgm:t>
    </dgm:pt>
    <dgm:pt modelId="{F2F257FF-5CBE-4C64-A122-0E8C5DC91F49}" type="pres">
      <dgm:prSet presAssocID="{7F187BE7-31B8-44B4-85FB-A702A8CA66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8ACA707-B795-4BD4-B322-E48363878842}" type="pres">
      <dgm:prSet presAssocID="{00F27AF7-6E1C-4031-9F34-05AFE5D46EED}" presName="hierRoot1" presStyleCnt="0"/>
      <dgm:spPr/>
    </dgm:pt>
    <dgm:pt modelId="{61A72717-0EF8-4227-8DFB-9F2842D4E4EB}" type="pres">
      <dgm:prSet presAssocID="{00F27AF7-6E1C-4031-9F34-05AFE5D46EED}" presName="composite" presStyleCnt="0"/>
      <dgm:spPr/>
    </dgm:pt>
    <dgm:pt modelId="{91B9C7A6-DA35-4F32-BCB6-C25DB0F10B08}" type="pres">
      <dgm:prSet presAssocID="{00F27AF7-6E1C-4031-9F34-05AFE5D46EED}" presName="background" presStyleLbl="node0" presStyleIdx="0" presStyleCnt="2"/>
      <dgm:spPr>
        <a:solidFill>
          <a:schemeClr val="bg1"/>
        </a:solidFill>
      </dgm:spPr>
    </dgm:pt>
    <dgm:pt modelId="{BA73E729-2D4C-497B-8A7D-1AEEB8B065B4}" type="pres">
      <dgm:prSet presAssocID="{00F27AF7-6E1C-4031-9F34-05AFE5D46EED}" presName="text" presStyleLbl="fgAcc0" presStyleIdx="0" presStyleCnt="2">
        <dgm:presLayoutVars>
          <dgm:chPref val="3"/>
        </dgm:presLayoutVars>
      </dgm:prSet>
      <dgm:spPr/>
    </dgm:pt>
    <dgm:pt modelId="{D6A4DF0E-8358-4579-9A96-361760C0EBBA}" type="pres">
      <dgm:prSet presAssocID="{00F27AF7-6E1C-4031-9F34-05AFE5D46EED}" presName="hierChild2" presStyleCnt="0"/>
      <dgm:spPr/>
    </dgm:pt>
    <dgm:pt modelId="{CFEC5B6C-E39B-4089-A807-04E918A244A6}" type="pres">
      <dgm:prSet presAssocID="{D32A907D-9EBD-46B7-8EF3-2FF757514C4B}" presName="hierRoot1" presStyleCnt="0"/>
      <dgm:spPr/>
    </dgm:pt>
    <dgm:pt modelId="{BF4631B1-AA49-414A-A80B-1535371B286C}" type="pres">
      <dgm:prSet presAssocID="{D32A907D-9EBD-46B7-8EF3-2FF757514C4B}" presName="composite" presStyleCnt="0"/>
      <dgm:spPr/>
    </dgm:pt>
    <dgm:pt modelId="{D3C107ED-B64A-4FDC-B9DE-A51F6FAB981A}" type="pres">
      <dgm:prSet presAssocID="{D32A907D-9EBD-46B7-8EF3-2FF757514C4B}" presName="background" presStyleLbl="node0" presStyleIdx="1" presStyleCnt="2"/>
      <dgm:spPr>
        <a:solidFill>
          <a:schemeClr val="bg1"/>
        </a:solidFill>
      </dgm:spPr>
    </dgm:pt>
    <dgm:pt modelId="{7736357F-86D6-4767-8E6F-D7266F2B8B51}" type="pres">
      <dgm:prSet presAssocID="{D32A907D-9EBD-46B7-8EF3-2FF757514C4B}" presName="text" presStyleLbl="fgAcc0" presStyleIdx="1" presStyleCnt="2">
        <dgm:presLayoutVars>
          <dgm:chPref val="3"/>
        </dgm:presLayoutVars>
      </dgm:prSet>
      <dgm:spPr/>
    </dgm:pt>
    <dgm:pt modelId="{6EAAAABE-C2E6-4A02-8BEF-E3CA2164CB2E}" type="pres">
      <dgm:prSet presAssocID="{D32A907D-9EBD-46B7-8EF3-2FF757514C4B}" presName="hierChild2" presStyleCnt="0"/>
      <dgm:spPr/>
    </dgm:pt>
  </dgm:ptLst>
  <dgm:cxnLst>
    <dgm:cxn modelId="{24C3310B-7D77-4252-9EAB-66AD72AC5BE0}" type="presOf" srcId="{D32A907D-9EBD-46B7-8EF3-2FF757514C4B}" destId="{7736357F-86D6-4767-8E6F-D7266F2B8B51}" srcOrd="0" destOrd="0" presId="urn:microsoft.com/office/officeart/2005/8/layout/hierarchy1"/>
    <dgm:cxn modelId="{262E3F2D-45C2-423C-AD84-D2BB7993262A}" type="presOf" srcId="{00F27AF7-6E1C-4031-9F34-05AFE5D46EED}" destId="{BA73E729-2D4C-497B-8A7D-1AEEB8B065B4}" srcOrd="0" destOrd="0" presId="urn:microsoft.com/office/officeart/2005/8/layout/hierarchy1"/>
    <dgm:cxn modelId="{9BC2783C-44C3-4535-8C10-7B10726BA1BD}" srcId="{7F187BE7-31B8-44B4-85FB-A702A8CA66AA}" destId="{00F27AF7-6E1C-4031-9F34-05AFE5D46EED}" srcOrd="0" destOrd="0" parTransId="{D0381EBC-09D1-4C18-B6C2-A88C7D2089AA}" sibTransId="{39F7DEF1-921B-4641-B172-0A676103072C}"/>
    <dgm:cxn modelId="{FCC9297D-0F69-4BB5-B62C-5DDF760FC242}" type="presOf" srcId="{7F187BE7-31B8-44B4-85FB-A702A8CA66AA}" destId="{F2F257FF-5CBE-4C64-A122-0E8C5DC91F49}" srcOrd="0" destOrd="0" presId="urn:microsoft.com/office/officeart/2005/8/layout/hierarchy1"/>
    <dgm:cxn modelId="{824849C0-D1DB-4FE4-9363-10C49BD35178}" srcId="{7F187BE7-31B8-44B4-85FB-A702A8CA66AA}" destId="{D32A907D-9EBD-46B7-8EF3-2FF757514C4B}" srcOrd="1" destOrd="0" parTransId="{53922BBD-AA3C-4D5F-84DF-0544AE27DDC5}" sibTransId="{C2898EC3-63F7-4D21-A534-0B4506164E98}"/>
    <dgm:cxn modelId="{B64ECDB2-927D-439B-A542-49289137EE80}" type="presParOf" srcId="{F2F257FF-5CBE-4C64-A122-0E8C5DC91F49}" destId="{38ACA707-B795-4BD4-B322-E48363878842}" srcOrd="0" destOrd="0" presId="urn:microsoft.com/office/officeart/2005/8/layout/hierarchy1"/>
    <dgm:cxn modelId="{0AF6A078-93B6-4C51-BCA8-28E829CEB797}" type="presParOf" srcId="{38ACA707-B795-4BD4-B322-E48363878842}" destId="{61A72717-0EF8-4227-8DFB-9F2842D4E4EB}" srcOrd="0" destOrd="0" presId="urn:microsoft.com/office/officeart/2005/8/layout/hierarchy1"/>
    <dgm:cxn modelId="{A537B6DD-BF29-4A33-9875-448440284C71}" type="presParOf" srcId="{61A72717-0EF8-4227-8DFB-9F2842D4E4EB}" destId="{91B9C7A6-DA35-4F32-BCB6-C25DB0F10B08}" srcOrd="0" destOrd="0" presId="urn:microsoft.com/office/officeart/2005/8/layout/hierarchy1"/>
    <dgm:cxn modelId="{505BCAA0-40F6-4DD6-A2DE-E5084A064F60}" type="presParOf" srcId="{61A72717-0EF8-4227-8DFB-9F2842D4E4EB}" destId="{BA73E729-2D4C-497B-8A7D-1AEEB8B065B4}" srcOrd="1" destOrd="0" presId="urn:microsoft.com/office/officeart/2005/8/layout/hierarchy1"/>
    <dgm:cxn modelId="{8D41AD83-3AEC-4382-9DC2-7E9F6DC0AD8F}" type="presParOf" srcId="{38ACA707-B795-4BD4-B322-E48363878842}" destId="{D6A4DF0E-8358-4579-9A96-361760C0EBBA}" srcOrd="1" destOrd="0" presId="urn:microsoft.com/office/officeart/2005/8/layout/hierarchy1"/>
    <dgm:cxn modelId="{45CF5192-945B-4A13-99F9-F6170C633447}" type="presParOf" srcId="{F2F257FF-5CBE-4C64-A122-0E8C5DC91F49}" destId="{CFEC5B6C-E39B-4089-A807-04E918A244A6}" srcOrd="1" destOrd="0" presId="urn:microsoft.com/office/officeart/2005/8/layout/hierarchy1"/>
    <dgm:cxn modelId="{AE0F6268-DF0C-4050-99CD-C6C726152B86}" type="presParOf" srcId="{CFEC5B6C-E39B-4089-A807-04E918A244A6}" destId="{BF4631B1-AA49-414A-A80B-1535371B286C}" srcOrd="0" destOrd="0" presId="urn:microsoft.com/office/officeart/2005/8/layout/hierarchy1"/>
    <dgm:cxn modelId="{19AE3002-4445-4701-B09D-1EEB7C25D569}" type="presParOf" srcId="{BF4631B1-AA49-414A-A80B-1535371B286C}" destId="{D3C107ED-B64A-4FDC-B9DE-A51F6FAB981A}" srcOrd="0" destOrd="0" presId="urn:microsoft.com/office/officeart/2005/8/layout/hierarchy1"/>
    <dgm:cxn modelId="{5A10CD8E-15A7-417F-9DB7-ECFD24AF905D}" type="presParOf" srcId="{BF4631B1-AA49-414A-A80B-1535371B286C}" destId="{7736357F-86D6-4767-8E6F-D7266F2B8B51}" srcOrd="1" destOrd="0" presId="urn:microsoft.com/office/officeart/2005/8/layout/hierarchy1"/>
    <dgm:cxn modelId="{7120D116-80F8-4570-BE9B-6DD9E2C8F963}" type="presParOf" srcId="{CFEC5B6C-E39B-4089-A807-04E918A244A6}" destId="{6EAAAABE-C2E6-4A02-8BEF-E3CA2164CB2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B9C7A6-DA35-4F32-BCB6-C25DB0F10B08}">
      <dsp:nvSpPr>
        <dsp:cNvPr id="0" name=""/>
        <dsp:cNvSpPr/>
      </dsp:nvSpPr>
      <dsp:spPr>
        <a:xfrm>
          <a:off x="537306" y="1621"/>
          <a:ext cx="4111451" cy="261077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3E729-2D4C-497B-8A7D-1AEEB8B065B4}">
      <dsp:nvSpPr>
        <dsp:cNvPr id="0" name=""/>
        <dsp:cNvSpPr/>
      </dsp:nvSpPr>
      <dsp:spPr>
        <a:xfrm>
          <a:off x="994134" y="435607"/>
          <a:ext cx="4111451" cy="26107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HISTORICISM</a:t>
          </a:r>
        </a:p>
      </dsp:txBody>
      <dsp:txXfrm>
        <a:off x="1070601" y="512074"/>
        <a:ext cx="3958517" cy="2457837"/>
      </dsp:txXfrm>
    </dsp:sp>
    <dsp:sp modelId="{D3C107ED-B64A-4FDC-B9DE-A51F6FAB981A}">
      <dsp:nvSpPr>
        <dsp:cNvPr id="0" name=""/>
        <dsp:cNvSpPr/>
      </dsp:nvSpPr>
      <dsp:spPr>
        <a:xfrm>
          <a:off x="5562413" y="1621"/>
          <a:ext cx="4111451" cy="261077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36357F-86D6-4767-8E6F-D7266F2B8B51}">
      <dsp:nvSpPr>
        <dsp:cNvPr id="0" name=""/>
        <dsp:cNvSpPr/>
      </dsp:nvSpPr>
      <dsp:spPr>
        <a:xfrm>
          <a:off x="6019241" y="435607"/>
          <a:ext cx="4111451" cy="26107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CULTURAL STUDIES</a:t>
          </a:r>
        </a:p>
      </dsp:txBody>
      <dsp:txXfrm>
        <a:off x="6095708" y="512074"/>
        <a:ext cx="3958517" cy="2457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5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5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94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7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14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79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42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9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3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3/7/2021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7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7993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7.jpe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yXWtLzsSFk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 group of people standing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380289E6-138C-40E2-862B-3FAB20ABD8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r="1" b="9677"/>
          <a:stretch/>
        </p:blipFill>
        <p:spPr bwMode="auto">
          <a:xfrm>
            <a:off x="-1" y="11"/>
            <a:ext cx="12191435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A2DBE74-B4C2-47B8-A0CE-7128E5302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60025"/>
            <a:ext cx="9144000" cy="6537950"/>
          </a:xfrm>
        </p:spPr>
        <p:txBody>
          <a:bodyPr>
            <a:norm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mpact"/>
                <a:ea typeface="+mj-ea"/>
                <a:cs typeface="+mj-cs"/>
              </a:rPr>
              <a:t>Fate, Responsibility, and “Natural” Disaster Relief: Narrating the American Welfare State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mpact"/>
                <a:ea typeface="+mj-ea"/>
                <a:cs typeface="+mj-cs"/>
              </a:rPr>
            </a:b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mpact"/>
                <a:ea typeface="+mj-ea"/>
                <a:cs typeface="+mj-cs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mpact"/>
                <a:ea typeface="+mj-ea"/>
                <a:cs typeface="+mj-cs"/>
              </a:rPr>
              <a:t>by Michele L. Landis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HGMinchoE" panose="020B0400000000000000" pitchFamily="49" charset="-128"/>
                <a:cs typeface="Arial" panose="020B0604020202020204" pitchFamily="34" charset="0"/>
              </a:rPr>
              <a:t>Presented by: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HGMinchoE" panose="020B0400000000000000" pitchFamily="49" charset="-128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HGMinchoE" panose="020B0400000000000000" pitchFamily="49" charset="-128"/>
                <a:cs typeface="Arial" panose="020B0604020202020204" pitchFamily="34" charset="0"/>
              </a:rPr>
              <a:t>Kimberly S. Bouyer</a:t>
            </a:r>
            <a:endParaRPr lang="en-US" dirty="0">
              <a:latin typeface="Arial" panose="020B0604020202020204" pitchFamily="34" charset="0"/>
              <a:ea typeface="HGMinchoE" panose="020B0400000000000000" pitchFamily="49" charset="-128"/>
              <a:cs typeface="Arial" panose="020B0604020202020204" pitchFamily="34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01C9E35-334B-4A9F-AAAA-727DC231BF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5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05"/>
    </mc:Choice>
    <mc:Fallback xmlns="">
      <p:transition spd="slow" advTm="182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2748ACD-71B1-412C-B8EE-9892570B9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752916"/>
            <a:ext cx="3952875" cy="164788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AGENDA</a:t>
            </a:r>
          </a:p>
        </p:txBody>
      </p:sp>
      <p:pic>
        <p:nvPicPr>
          <p:cNvPr id="13314" name="Picture 2" descr="See the source image">
            <a:extLst>
              <a:ext uri="{FF2B5EF4-FFF2-40B4-BE49-F238E27FC236}">
                <a16:creationId xmlns:a16="http://schemas.microsoft.com/office/drawing/2014/main" id="{B39673A5-7ACE-482C-B889-F5B54C9CE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6" r="1" b="29106"/>
          <a:stretch/>
        </p:blipFill>
        <p:spPr bwMode="auto">
          <a:xfrm>
            <a:off x="476" y="-33773"/>
            <a:ext cx="12191524" cy="3820944"/>
          </a:xfrm>
          <a:custGeom>
            <a:avLst/>
            <a:gdLst/>
            <a:ahLst/>
            <a:cxnLst/>
            <a:rect l="l" t="t" r="r" b="b"/>
            <a:pathLst>
              <a:path w="12191524" h="3820944">
                <a:moveTo>
                  <a:pt x="0" y="0"/>
                </a:moveTo>
                <a:lnTo>
                  <a:pt x="12191524" y="0"/>
                </a:lnTo>
                <a:lnTo>
                  <a:pt x="12191524" y="999522"/>
                </a:lnTo>
                <a:lnTo>
                  <a:pt x="12191524" y="1442807"/>
                </a:lnTo>
                <a:lnTo>
                  <a:pt x="12122577" y="1473667"/>
                </a:lnTo>
                <a:cubicBezTo>
                  <a:pt x="12109137" y="1479237"/>
                  <a:pt x="12094348" y="1482309"/>
                  <a:pt x="12082252" y="1489797"/>
                </a:cubicBezTo>
                <a:cubicBezTo>
                  <a:pt x="12026558" y="1523980"/>
                  <a:pt x="11972595" y="1560851"/>
                  <a:pt x="11916137" y="1593691"/>
                </a:cubicBezTo>
                <a:cubicBezTo>
                  <a:pt x="11857951" y="1627681"/>
                  <a:pt x="11805909" y="1667816"/>
                  <a:pt x="11765771" y="1722164"/>
                </a:cubicBezTo>
                <a:cubicBezTo>
                  <a:pt x="11728516" y="1772670"/>
                  <a:pt x="11692413" y="1823942"/>
                  <a:pt x="11655351" y="1874640"/>
                </a:cubicBezTo>
                <a:cubicBezTo>
                  <a:pt x="11645941" y="1887507"/>
                  <a:pt x="11637298" y="1902679"/>
                  <a:pt x="11624432" y="1910938"/>
                </a:cubicBezTo>
                <a:cubicBezTo>
                  <a:pt x="11597739" y="1928220"/>
                  <a:pt x="11568548" y="1942239"/>
                  <a:pt x="11539935" y="1956449"/>
                </a:cubicBezTo>
                <a:cubicBezTo>
                  <a:pt x="11515354" y="1968548"/>
                  <a:pt x="11489237" y="1977572"/>
                  <a:pt x="11465234" y="1990631"/>
                </a:cubicBezTo>
                <a:cubicBezTo>
                  <a:pt x="11446031" y="2001003"/>
                  <a:pt x="11428938" y="2015406"/>
                  <a:pt x="11411078" y="2028464"/>
                </a:cubicBezTo>
                <a:cubicBezTo>
                  <a:pt x="11395523" y="2039793"/>
                  <a:pt x="11378432" y="2049587"/>
                  <a:pt x="11365374" y="2063224"/>
                </a:cubicBezTo>
                <a:cubicBezTo>
                  <a:pt x="11333494" y="2096253"/>
                  <a:pt x="11301423" y="2128708"/>
                  <a:pt x="11261864" y="2153097"/>
                </a:cubicBezTo>
                <a:cubicBezTo>
                  <a:pt x="11222880" y="2177292"/>
                  <a:pt x="11186009" y="2204371"/>
                  <a:pt x="11147219" y="2228952"/>
                </a:cubicBezTo>
                <a:cubicBezTo>
                  <a:pt x="11109194" y="2252957"/>
                  <a:pt x="11074820" y="2279264"/>
                  <a:pt x="11055040" y="2321898"/>
                </a:cubicBezTo>
                <a:cubicBezTo>
                  <a:pt x="11046207" y="2340716"/>
                  <a:pt x="11033723" y="2361265"/>
                  <a:pt x="11017016" y="2372212"/>
                </a:cubicBezTo>
                <a:cubicBezTo>
                  <a:pt x="10993203" y="2387766"/>
                  <a:pt x="10963054" y="2393336"/>
                  <a:pt x="10937127" y="2406587"/>
                </a:cubicBezTo>
                <a:cubicBezTo>
                  <a:pt x="10906594" y="2422142"/>
                  <a:pt x="10871260" y="2435584"/>
                  <a:pt x="10850520" y="2460357"/>
                </a:cubicBezTo>
                <a:cubicBezTo>
                  <a:pt x="10832083" y="2482442"/>
                  <a:pt x="10813456" y="2499725"/>
                  <a:pt x="10789065" y="2513743"/>
                </a:cubicBezTo>
                <a:cubicBezTo>
                  <a:pt x="10771977" y="2523538"/>
                  <a:pt x="10759302" y="2541396"/>
                  <a:pt x="10741635" y="2549463"/>
                </a:cubicBezTo>
                <a:cubicBezTo>
                  <a:pt x="10718398" y="2560217"/>
                  <a:pt x="10694970" y="2568667"/>
                  <a:pt x="10674613" y="2585374"/>
                </a:cubicBezTo>
                <a:cubicBezTo>
                  <a:pt x="10653488" y="2602657"/>
                  <a:pt x="10629485" y="2616291"/>
                  <a:pt x="10607400" y="2632424"/>
                </a:cubicBezTo>
                <a:cubicBezTo>
                  <a:pt x="10595686" y="2641064"/>
                  <a:pt x="10586083" y="2652395"/>
                  <a:pt x="10574755" y="2661421"/>
                </a:cubicBezTo>
                <a:cubicBezTo>
                  <a:pt x="10554014" y="2677936"/>
                  <a:pt x="10532889" y="2694066"/>
                  <a:pt x="10511572" y="2709621"/>
                </a:cubicBezTo>
                <a:cubicBezTo>
                  <a:pt x="10490258" y="2725177"/>
                  <a:pt x="10469901" y="2743228"/>
                  <a:pt x="10446472" y="2754559"/>
                </a:cubicBezTo>
                <a:cubicBezTo>
                  <a:pt x="10406530" y="2773763"/>
                  <a:pt x="10362937" y="2785286"/>
                  <a:pt x="10324143" y="2806024"/>
                </a:cubicBezTo>
                <a:cubicBezTo>
                  <a:pt x="10284778" y="2827147"/>
                  <a:pt x="10247712" y="2853650"/>
                  <a:pt x="10212763" y="2881687"/>
                </a:cubicBezTo>
                <a:cubicBezTo>
                  <a:pt x="10185110" y="2903772"/>
                  <a:pt x="10159185" y="2925665"/>
                  <a:pt x="10124423" y="2936993"/>
                </a:cubicBezTo>
                <a:cubicBezTo>
                  <a:pt x="10105029" y="2943332"/>
                  <a:pt x="10084674" y="2957158"/>
                  <a:pt x="10072957" y="2973291"/>
                </a:cubicBezTo>
                <a:cubicBezTo>
                  <a:pt x="10047608" y="3008432"/>
                  <a:pt x="10015155" y="3033205"/>
                  <a:pt x="9978476" y="3054330"/>
                </a:cubicBezTo>
                <a:cubicBezTo>
                  <a:pt x="9929506" y="3082751"/>
                  <a:pt x="9881112" y="3111748"/>
                  <a:pt x="9831950" y="3139593"/>
                </a:cubicBezTo>
                <a:cubicBezTo>
                  <a:pt x="9802955" y="3156110"/>
                  <a:pt x="9774150" y="3173585"/>
                  <a:pt x="9743420" y="3185683"/>
                </a:cubicBezTo>
                <a:cubicBezTo>
                  <a:pt x="9680626" y="3210648"/>
                  <a:pt x="9616293" y="3231963"/>
                  <a:pt x="9552921" y="3255202"/>
                </a:cubicBezTo>
                <a:cubicBezTo>
                  <a:pt x="9532180" y="3262690"/>
                  <a:pt x="9512591" y="3273445"/>
                  <a:pt x="9491467" y="3279975"/>
                </a:cubicBezTo>
                <a:cubicBezTo>
                  <a:pt x="9468614" y="3287079"/>
                  <a:pt x="9444037" y="3289191"/>
                  <a:pt x="9421184" y="3296297"/>
                </a:cubicBezTo>
                <a:cubicBezTo>
                  <a:pt x="9383158" y="3308010"/>
                  <a:pt x="9346287" y="3322991"/>
                  <a:pt x="9308263" y="3334897"/>
                </a:cubicBezTo>
                <a:cubicBezTo>
                  <a:pt x="9234905" y="3357750"/>
                  <a:pt x="9161354" y="3379643"/>
                  <a:pt x="9087805" y="3401342"/>
                </a:cubicBezTo>
                <a:cubicBezTo>
                  <a:pt x="9072058" y="3405952"/>
                  <a:pt x="9054966" y="3406528"/>
                  <a:pt x="9039413" y="3411520"/>
                </a:cubicBezTo>
                <a:cubicBezTo>
                  <a:pt x="8998123" y="3424963"/>
                  <a:pt x="8957026" y="3439557"/>
                  <a:pt x="8916122" y="3454344"/>
                </a:cubicBezTo>
                <a:cubicBezTo>
                  <a:pt x="8891351" y="3463370"/>
                  <a:pt x="8867152" y="3474508"/>
                  <a:pt x="8842189" y="3483149"/>
                </a:cubicBezTo>
                <a:cubicBezTo>
                  <a:pt x="8822216" y="3490063"/>
                  <a:pt x="8801668" y="3495439"/>
                  <a:pt x="8780927" y="3499665"/>
                </a:cubicBezTo>
                <a:cubicBezTo>
                  <a:pt x="8763068" y="3503316"/>
                  <a:pt x="8744441" y="3502930"/>
                  <a:pt x="8726773" y="3507348"/>
                </a:cubicBezTo>
                <a:cubicBezTo>
                  <a:pt x="8678955" y="3519252"/>
                  <a:pt x="8631715" y="3532697"/>
                  <a:pt x="8584281" y="3545369"/>
                </a:cubicBezTo>
                <a:cubicBezTo>
                  <a:pt x="8565270" y="3550363"/>
                  <a:pt x="8545874" y="3554014"/>
                  <a:pt x="8527437" y="3560350"/>
                </a:cubicBezTo>
                <a:cubicBezTo>
                  <a:pt x="8478083" y="3577056"/>
                  <a:pt x="8429499" y="3596067"/>
                  <a:pt x="8379953" y="3611816"/>
                </a:cubicBezTo>
                <a:cubicBezTo>
                  <a:pt x="8338858" y="3624874"/>
                  <a:pt x="8296608" y="3634283"/>
                  <a:pt x="8254935" y="3645805"/>
                </a:cubicBezTo>
                <a:cubicBezTo>
                  <a:pt x="8237268" y="3650799"/>
                  <a:pt x="8220369" y="3657906"/>
                  <a:pt x="8202705" y="3662128"/>
                </a:cubicBezTo>
                <a:cubicBezTo>
                  <a:pt x="8163143" y="3671732"/>
                  <a:pt x="8123007" y="3679796"/>
                  <a:pt x="8083256" y="3689399"/>
                </a:cubicBezTo>
                <a:cubicBezTo>
                  <a:pt x="8060593" y="3694967"/>
                  <a:pt x="8038702" y="3704953"/>
                  <a:pt x="8015657" y="3708604"/>
                </a:cubicBezTo>
                <a:cubicBezTo>
                  <a:pt x="7960927" y="3717244"/>
                  <a:pt x="7905813" y="3723388"/>
                  <a:pt x="7850697" y="3730302"/>
                </a:cubicBezTo>
                <a:cubicBezTo>
                  <a:pt x="7793857" y="3737407"/>
                  <a:pt x="7737204" y="3744897"/>
                  <a:pt x="7680358" y="3751233"/>
                </a:cubicBezTo>
                <a:cubicBezTo>
                  <a:pt x="7649249" y="3754499"/>
                  <a:pt x="7617946" y="3755075"/>
                  <a:pt x="7586836" y="3758148"/>
                </a:cubicBezTo>
                <a:cubicBezTo>
                  <a:pt x="7559567" y="3760838"/>
                  <a:pt x="7532490" y="3765830"/>
                  <a:pt x="7505221" y="3769096"/>
                </a:cubicBezTo>
                <a:cubicBezTo>
                  <a:pt x="7481600" y="3771782"/>
                  <a:pt x="7457787" y="3773318"/>
                  <a:pt x="7434167" y="3776008"/>
                </a:cubicBezTo>
                <a:cubicBezTo>
                  <a:pt x="7396337" y="3780424"/>
                  <a:pt x="7358696" y="3785419"/>
                  <a:pt x="7321059" y="3790027"/>
                </a:cubicBezTo>
                <a:cubicBezTo>
                  <a:pt x="7305312" y="3791755"/>
                  <a:pt x="7288795" y="3796555"/>
                  <a:pt x="7274008" y="3793677"/>
                </a:cubicBezTo>
                <a:cubicBezTo>
                  <a:pt x="7236753" y="3786377"/>
                  <a:pt x="7200073" y="3788491"/>
                  <a:pt x="7163010" y="3793483"/>
                </a:cubicBezTo>
                <a:cubicBezTo>
                  <a:pt x="7150336" y="3795213"/>
                  <a:pt x="7136701" y="3794827"/>
                  <a:pt x="7124411" y="3791563"/>
                </a:cubicBezTo>
                <a:cubicBezTo>
                  <a:pt x="7099253" y="3785033"/>
                  <a:pt x="7074865" y="3775814"/>
                  <a:pt x="7050092" y="3767750"/>
                </a:cubicBezTo>
                <a:cubicBezTo>
                  <a:pt x="7047401" y="3766790"/>
                  <a:pt x="7044138" y="3766598"/>
                  <a:pt x="7041259" y="3766022"/>
                </a:cubicBezTo>
                <a:cubicBezTo>
                  <a:pt x="7024935" y="3762756"/>
                  <a:pt x="7008806" y="3759492"/>
                  <a:pt x="6992479" y="3756611"/>
                </a:cubicBezTo>
                <a:cubicBezTo>
                  <a:pt x="6983647" y="3755075"/>
                  <a:pt x="6974621" y="3754883"/>
                  <a:pt x="6965786" y="3753539"/>
                </a:cubicBezTo>
                <a:cubicBezTo>
                  <a:pt x="6931605" y="3748161"/>
                  <a:pt x="6893965" y="3757188"/>
                  <a:pt x="6864390" y="3733953"/>
                </a:cubicBezTo>
                <a:cubicBezTo>
                  <a:pt x="6845188" y="3718972"/>
                  <a:pt x="6826559" y="3722430"/>
                  <a:pt x="6806012" y="3724734"/>
                </a:cubicBezTo>
                <a:cubicBezTo>
                  <a:pt x="6790457" y="3726462"/>
                  <a:pt x="6774517" y="3725884"/>
                  <a:pt x="6758771" y="3726078"/>
                </a:cubicBezTo>
                <a:cubicBezTo>
                  <a:pt x="6731118" y="3726652"/>
                  <a:pt x="6703464" y="3726846"/>
                  <a:pt x="6675809" y="3727806"/>
                </a:cubicBezTo>
                <a:cubicBezTo>
                  <a:pt x="6666975" y="3728190"/>
                  <a:pt x="6657953" y="3732993"/>
                  <a:pt x="6649308" y="3732225"/>
                </a:cubicBezTo>
                <a:cubicBezTo>
                  <a:pt x="6609365" y="3728574"/>
                  <a:pt x="6569421" y="3722812"/>
                  <a:pt x="6529475" y="3719548"/>
                </a:cubicBezTo>
                <a:cubicBezTo>
                  <a:pt x="6506816" y="3717630"/>
                  <a:pt x="6483579" y="3721276"/>
                  <a:pt x="6461111" y="3718588"/>
                </a:cubicBezTo>
                <a:cubicBezTo>
                  <a:pt x="6435188" y="3715516"/>
                  <a:pt x="6409839" y="3707644"/>
                  <a:pt x="6384104" y="3702841"/>
                </a:cubicBezTo>
                <a:cubicBezTo>
                  <a:pt x="6377000" y="3701497"/>
                  <a:pt x="6369125" y="3703225"/>
                  <a:pt x="6361637" y="3703609"/>
                </a:cubicBezTo>
                <a:cubicBezTo>
                  <a:pt x="6353187" y="3703993"/>
                  <a:pt x="6344928" y="3704761"/>
                  <a:pt x="6336480" y="3704953"/>
                </a:cubicBezTo>
                <a:cubicBezTo>
                  <a:pt x="6310745" y="3705339"/>
                  <a:pt x="6285014" y="3704761"/>
                  <a:pt x="6259279" y="3706108"/>
                </a:cubicBezTo>
                <a:cubicBezTo>
                  <a:pt x="6243533" y="3706876"/>
                  <a:pt x="6227020" y="3714748"/>
                  <a:pt x="6212421" y="3711868"/>
                </a:cubicBezTo>
                <a:cubicBezTo>
                  <a:pt x="6182658" y="3706298"/>
                  <a:pt x="6152891" y="3718780"/>
                  <a:pt x="6123127" y="3708412"/>
                </a:cubicBezTo>
                <a:cubicBezTo>
                  <a:pt x="6113907" y="3705339"/>
                  <a:pt x="6101232" y="3713020"/>
                  <a:pt x="6090095" y="3713404"/>
                </a:cubicBezTo>
                <a:cubicBezTo>
                  <a:pt x="6062249" y="3714364"/>
                  <a:pt x="6034404" y="3714172"/>
                  <a:pt x="6006559" y="3713980"/>
                </a:cubicBezTo>
                <a:cubicBezTo>
                  <a:pt x="5981594" y="3713788"/>
                  <a:pt x="5955667" y="3716476"/>
                  <a:pt x="5931664" y="3711100"/>
                </a:cubicBezTo>
                <a:cubicBezTo>
                  <a:pt x="5906505" y="3705339"/>
                  <a:pt x="5883846" y="3706108"/>
                  <a:pt x="5859457" y="3712636"/>
                </a:cubicBezTo>
                <a:cubicBezTo>
                  <a:pt x="5842749" y="3717052"/>
                  <a:pt x="5825082" y="3717630"/>
                  <a:pt x="5807800" y="3718972"/>
                </a:cubicBezTo>
                <a:cubicBezTo>
                  <a:pt x="5789173" y="3720508"/>
                  <a:pt x="5768624" y="3716476"/>
                  <a:pt x="5751725" y="3722812"/>
                </a:cubicBezTo>
                <a:cubicBezTo>
                  <a:pt x="5701409" y="3741633"/>
                  <a:pt x="5649751" y="3745665"/>
                  <a:pt x="5597135" y="3745665"/>
                </a:cubicBezTo>
                <a:cubicBezTo>
                  <a:pt x="5587530" y="3745665"/>
                  <a:pt x="5577737" y="3742979"/>
                  <a:pt x="5568522" y="3740097"/>
                </a:cubicBezTo>
                <a:cubicBezTo>
                  <a:pt x="5514748" y="3722812"/>
                  <a:pt x="5460785" y="3724348"/>
                  <a:pt x="5406055" y="3734911"/>
                </a:cubicBezTo>
                <a:cubicBezTo>
                  <a:pt x="5394725" y="3737217"/>
                  <a:pt x="5382052" y="3737601"/>
                  <a:pt x="5370722" y="3735297"/>
                </a:cubicBezTo>
                <a:cubicBezTo>
                  <a:pt x="5338843" y="3728574"/>
                  <a:pt x="5307923" y="3717436"/>
                  <a:pt x="5275854" y="3712636"/>
                </a:cubicBezTo>
                <a:cubicBezTo>
                  <a:pt x="5222853" y="3704761"/>
                  <a:pt x="5176956" y="3731262"/>
                  <a:pt x="5129523" y="3748547"/>
                </a:cubicBezTo>
                <a:cubicBezTo>
                  <a:pt x="5084393" y="3764870"/>
                  <a:pt x="5045986" y="3801741"/>
                  <a:pt x="4992598" y="3793483"/>
                </a:cubicBezTo>
                <a:cubicBezTo>
                  <a:pt x="4987223" y="3792715"/>
                  <a:pt x="4981269" y="3797899"/>
                  <a:pt x="4975315" y="3799245"/>
                </a:cubicBezTo>
                <a:cubicBezTo>
                  <a:pt x="4958992" y="3802893"/>
                  <a:pt x="4942670" y="3807309"/>
                  <a:pt x="4926153" y="3809040"/>
                </a:cubicBezTo>
                <a:cubicBezTo>
                  <a:pt x="4905990" y="3811344"/>
                  <a:pt x="4885441" y="3810576"/>
                  <a:pt x="4865279" y="3812496"/>
                </a:cubicBezTo>
                <a:cubicBezTo>
                  <a:pt x="4839352" y="3814800"/>
                  <a:pt x="4813813" y="3820944"/>
                  <a:pt x="4788077" y="3820944"/>
                </a:cubicBezTo>
                <a:cubicBezTo>
                  <a:pt x="4767337" y="3820944"/>
                  <a:pt x="4746790" y="3813840"/>
                  <a:pt x="4726243" y="3810382"/>
                </a:cubicBezTo>
                <a:cubicBezTo>
                  <a:pt x="4697244" y="3805581"/>
                  <a:pt x="4665364" y="3806925"/>
                  <a:pt x="4639824" y="3794635"/>
                </a:cubicBezTo>
                <a:cubicBezTo>
                  <a:pt x="4612556" y="3781576"/>
                  <a:pt x="4586629" y="3775624"/>
                  <a:pt x="4558401" y="3779656"/>
                </a:cubicBezTo>
                <a:cubicBezTo>
                  <a:pt x="4548990" y="3781000"/>
                  <a:pt x="4536892" y="3789067"/>
                  <a:pt x="4532667" y="3797323"/>
                </a:cubicBezTo>
                <a:cubicBezTo>
                  <a:pt x="4523257" y="3815760"/>
                  <a:pt x="4510393" y="3819026"/>
                  <a:pt x="4492916" y="3812686"/>
                </a:cubicBezTo>
                <a:cubicBezTo>
                  <a:pt x="4477745" y="3807309"/>
                  <a:pt x="4459117" y="3804621"/>
                  <a:pt x="4448748" y="3794251"/>
                </a:cubicBezTo>
                <a:cubicBezTo>
                  <a:pt x="4419365" y="3764870"/>
                  <a:pt x="4381917" y="3763910"/>
                  <a:pt x="4345430" y="3756037"/>
                </a:cubicBezTo>
                <a:cubicBezTo>
                  <a:pt x="4323158" y="3751233"/>
                  <a:pt x="4302414" y="3751043"/>
                  <a:pt x="4280138" y="3754307"/>
                </a:cubicBezTo>
                <a:cubicBezTo>
                  <a:pt x="4231745" y="3761606"/>
                  <a:pt x="4184696" y="3751233"/>
                  <a:pt x="4138222" y="3737985"/>
                </a:cubicBezTo>
                <a:cubicBezTo>
                  <a:pt x="4107495" y="3729150"/>
                  <a:pt x="4076002" y="3723774"/>
                  <a:pt x="4045468" y="3714748"/>
                </a:cubicBezTo>
                <a:cubicBezTo>
                  <a:pt x="4022615" y="3707836"/>
                  <a:pt x="3999765" y="3699577"/>
                  <a:pt x="3978834" y="3688439"/>
                </a:cubicBezTo>
                <a:cubicBezTo>
                  <a:pt x="3948489" y="3672114"/>
                  <a:pt x="3921990" y="3647533"/>
                  <a:pt x="3883388" y="3654063"/>
                </a:cubicBezTo>
                <a:cubicBezTo>
                  <a:pt x="3849397" y="3659824"/>
                  <a:pt x="3818673" y="3647727"/>
                  <a:pt x="3787562" y="3636205"/>
                </a:cubicBezTo>
                <a:cubicBezTo>
                  <a:pt x="3764709" y="3627754"/>
                  <a:pt x="3741860" y="3619112"/>
                  <a:pt x="3718236" y="3613736"/>
                </a:cubicBezTo>
                <a:cubicBezTo>
                  <a:pt x="3690198" y="3607398"/>
                  <a:pt x="3658511" y="3610088"/>
                  <a:pt x="3633546" y="3598371"/>
                </a:cubicBezTo>
                <a:cubicBezTo>
                  <a:pt x="3607429" y="3586081"/>
                  <a:pt x="3585730" y="3594339"/>
                  <a:pt x="3562493" y="3597797"/>
                </a:cubicBezTo>
                <a:cubicBezTo>
                  <a:pt x="3525430" y="3603173"/>
                  <a:pt x="3488557" y="3613160"/>
                  <a:pt x="3451111" y="3600485"/>
                </a:cubicBezTo>
                <a:cubicBezTo>
                  <a:pt x="3405599" y="3585123"/>
                  <a:pt x="3360470" y="3568608"/>
                  <a:pt x="3314766" y="3554014"/>
                </a:cubicBezTo>
                <a:cubicBezTo>
                  <a:pt x="3297095" y="3548441"/>
                  <a:pt x="3278088" y="3546137"/>
                  <a:pt x="3259650" y="3543641"/>
                </a:cubicBezTo>
                <a:cubicBezTo>
                  <a:pt x="3242177" y="3541529"/>
                  <a:pt x="3221244" y="3546905"/>
                  <a:pt x="3207800" y="3538841"/>
                </a:cubicBezTo>
                <a:cubicBezTo>
                  <a:pt x="3173232" y="3518102"/>
                  <a:pt x="3137707" y="3507924"/>
                  <a:pt x="3097761" y="3507924"/>
                </a:cubicBezTo>
                <a:cubicBezTo>
                  <a:pt x="3082781" y="3507924"/>
                  <a:pt x="3068186" y="3499281"/>
                  <a:pt x="3053018" y="3497743"/>
                </a:cubicBezTo>
                <a:cubicBezTo>
                  <a:pt x="3032275" y="3495825"/>
                  <a:pt x="3008462" y="3490639"/>
                  <a:pt x="2990411" y="3497937"/>
                </a:cubicBezTo>
                <a:cubicBezTo>
                  <a:pt x="2947971" y="3515220"/>
                  <a:pt x="2913598" y="3500817"/>
                  <a:pt x="2876535" y="3483727"/>
                </a:cubicBezTo>
                <a:cubicBezTo>
                  <a:pt x="2840045" y="3466826"/>
                  <a:pt x="2801638" y="3453386"/>
                  <a:pt x="2762848" y="3442245"/>
                </a:cubicBezTo>
                <a:cubicBezTo>
                  <a:pt x="2748254" y="3438213"/>
                  <a:pt x="2730779" y="3444935"/>
                  <a:pt x="2714647" y="3446277"/>
                </a:cubicBezTo>
                <a:cubicBezTo>
                  <a:pt x="2708884" y="3446663"/>
                  <a:pt x="2702546" y="3447239"/>
                  <a:pt x="2697364" y="3445319"/>
                </a:cubicBezTo>
                <a:cubicBezTo>
                  <a:pt x="2647242" y="3426883"/>
                  <a:pt x="2596350" y="3412864"/>
                  <a:pt x="2542006" y="3422464"/>
                </a:cubicBezTo>
                <a:cubicBezTo>
                  <a:pt x="2537013" y="3423426"/>
                  <a:pt x="2531443" y="3421314"/>
                  <a:pt x="2526449" y="3419970"/>
                </a:cubicBezTo>
                <a:cubicBezTo>
                  <a:pt x="2502060" y="3413056"/>
                  <a:pt x="2478247" y="3402110"/>
                  <a:pt x="2453476" y="3399614"/>
                </a:cubicBezTo>
                <a:cubicBezTo>
                  <a:pt x="2392408" y="3393469"/>
                  <a:pt x="2330957" y="3390971"/>
                  <a:pt x="2269501" y="3386939"/>
                </a:cubicBezTo>
                <a:cubicBezTo>
                  <a:pt x="2265661" y="3386747"/>
                  <a:pt x="2261629" y="3386747"/>
                  <a:pt x="2258173" y="3385403"/>
                </a:cubicBezTo>
                <a:cubicBezTo>
                  <a:pt x="2235512" y="3377145"/>
                  <a:pt x="2215733" y="3379835"/>
                  <a:pt x="2196526" y="3395579"/>
                </a:cubicBezTo>
                <a:cubicBezTo>
                  <a:pt x="2188078" y="3402494"/>
                  <a:pt x="2176555" y="3406142"/>
                  <a:pt x="2165995" y="3409984"/>
                </a:cubicBezTo>
                <a:cubicBezTo>
                  <a:pt x="2150438" y="3415746"/>
                  <a:pt x="2134500" y="3421314"/>
                  <a:pt x="2118369" y="3424963"/>
                </a:cubicBezTo>
                <a:cubicBezTo>
                  <a:pt x="2102428" y="3428419"/>
                  <a:pt x="2085338" y="3433219"/>
                  <a:pt x="2069975" y="3430533"/>
                </a:cubicBezTo>
                <a:cubicBezTo>
                  <a:pt x="2042322" y="3425731"/>
                  <a:pt x="2016011" y="3414978"/>
                  <a:pt x="1988742" y="3407870"/>
                </a:cubicBezTo>
                <a:cubicBezTo>
                  <a:pt x="1979334" y="3405374"/>
                  <a:pt x="1968961" y="3405760"/>
                  <a:pt x="1959169" y="3405566"/>
                </a:cubicBezTo>
                <a:cubicBezTo>
                  <a:pt x="1936700" y="3404992"/>
                  <a:pt x="1913655" y="3410560"/>
                  <a:pt x="1893300" y="3394621"/>
                </a:cubicBezTo>
                <a:cubicBezTo>
                  <a:pt x="1874482" y="3379643"/>
                  <a:pt x="1855467" y="3384057"/>
                  <a:pt x="1835688" y="3395389"/>
                </a:cubicBezTo>
                <a:cubicBezTo>
                  <a:pt x="1821477" y="3403456"/>
                  <a:pt x="1805349" y="3409792"/>
                  <a:pt x="1789408" y="3412864"/>
                </a:cubicBezTo>
                <a:cubicBezTo>
                  <a:pt x="1767515" y="3417088"/>
                  <a:pt x="1745815" y="3418818"/>
                  <a:pt x="1722194" y="3416320"/>
                </a:cubicBezTo>
                <a:cubicBezTo>
                  <a:pt x="1705487" y="3414592"/>
                  <a:pt x="1691850" y="3413824"/>
                  <a:pt x="1678792" y="3403646"/>
                </a:cubicBezTo>
                <a:cubicBezTo>
                  <a:pt x="1676682" y="3402110"/>
                  <a:pt x="1672842" y="3401726"/>
                  <a:pt x="1669960" y="3401920"/>
                </a:cubicBezTo>
                <a:cubicBezTo>
                  <a:pt x="1632128" y="3405184"/>
                  <a:pt x="1594681" y="3403456"/>
                  <a:pt x="1556465" y="3401150"/>
                </a:cubicBezTo>
                <a:cubicBezTo>
                  <a:pt x="1507881" y="3398077"/>
                  <a:pt x="1456797" y="3407102"/>
                  <a:pt x="1414742" y="3439365"/>
                </a:cubicBezTo>
                <a:cubicBezTo>
                  <a:pt x="1408597" y="3444167"/>
                  <a:pt x="1399379" y="3446277"/>
                  <a:pt x="1391313" y="3447431"/>
                </a:cubicBezTo>
                <a:cubicBezTo>
                  <a:pt x="1353289" y="3452424"/>
                  <a:pt x="1315074" y="3455882"/>
                  <a:pt x="1277050" y="3461450"/>
                </a:cubicBezTo>
                <a:cubicBezTo>
                  <a:pt x="1256309" y="3464522"/>
                  <a:pt x="1234609" y="3467212"/>
                  <a:pt x="1215792" y="3475661"/>
                </a:cubicBezTo>
                <a:cubicBezTo>
                  <a:pt x="1197357" y="3483917"/>
                  <a:pt x="1182567" y="3493711"/>
                  <a:pt x="1171622" y="3476429"/>
                </a:cubicBezTo>
                <a:cubicBezTo>
                  <a:pt x="1152035" y="3485647"/>
                  <a:pt x="1134940" y="3493329"/>
                  <a:pt x="1118238" y="3501586"/>
                </a:cubicBezTo>
                <a:cubicBezTo>
                  <a:pt x="1112090" y="3504658"/>
                  <a:pt x="1106906" y="3509652"/>
                  <a:pt x="1100759" y="3512532"/>
                </a:cubicBezTo>
                <a:cubicBezTo>
                  <a:pt x="1094229" y="3515606"/>
                  <a:pt x="1086933" y="3517524"/>
                  <a:pt x="1079829" y="3519060"/>
                </a:cubicBezTo>
                <a:cubicBezTo>
                  <a:pt x="1048141" y="3525974"/>
                  <a:pt x="1016454" y="3532311"/>
                  <a:pt x="984963" y="3539801"/>
                </a:cubicBezTo>
                <a:cubicBezTo>
                  <a:pt x="978814" y="3541337"/>
                  <a:pt x="973630" y="3547483"/>
                  <a:pt x="968060" y="3551515"/>
                </a:cubicBezTo>
                <a:cubicBezTo>
                  <a:pt x="964412" y="3554204"/>
                  <a:pt x="960764" y="3558236"/>
                  <a:pt x="956730" y="3558814"/>
                </a:cubicBezTo>
                <a:cubicBezTo>
                  <a:pt x="926004" y="3563422"/>
                  <a:pt x="895471" y="3568800"/>
                  <a:pt x="864554" y="3571104"/>
                </a:cubicBezTo>
                <a:cubicBezTo>
                  <a:pt x="838629" y="3573022"/>
                  <a:pt x="813662" y="3572448"/>
                  <a:pt x="806942" y="3605862"/>
                </a:cubicBezTo>
                <a:cubicBezTo>
                  <a:pt x="805790" y="3611624"/>
                  <a:pt x="797532" y="3617770"/>
                  <a:pt x="791197" y="3620648"/>
                </a:cubicBezTo>
                <a:cubicBezTo>
                  <a:pt x="773144" y="3628906"/>
                  <a:pt x="753938" y="3634475"/>
                  <a:pt x="736079" y="3642925"/>
                </a:cubicBezTo>
                <a:cubicBezTo>
                  <a:pt x="677509" y="3671154"/>
                  <a:pt x="616250" y="3689015"/>
                  <a:pt x="550764" y="3685751"/>
                </a:cubicBezTo>
                <a:cubicBezTo>
                  <a:pt x="530409" y="3684791"/>
                  <a:pt x="510628" y="3674418"/>
                  <a:pt x="497762" y="3670578"/>
                </a:cubicBezTo>
                <a:cubicBezTo>
                  <a:pt x="460700" y="3685751"/>
                  <a:pt x="429589" y="3700345"/>
                  <a:pt x="397134" y="3711290"/>
                </a:cubicBezTo>
                <a:cubicBezTo>
                  <a:pt x="368521" y="3721084"/>
                  <a:pt x="338562" y="3727230"/>
                  <a:pt x="309178" y="3734335"/>
                </a:cubicBezTo>
                <a:cubicBezTo>
                  <a:pt x="298424" y="3737025"/>
                  <a:pt x="287479" y="3738561"/>
                  <a:pt x="276533" y="3739905"/>
                </a:cubicBezTo>
                <a:cubicBezTo>
                  <a:pt x="242352" y="3744129"/>
                  <a:pt x="206632" y="3733953"/>
                  <a:pt x="173219" y="3750083"/>
                </a:cubicBezTo>
                <a:cubicBezTo>
                  <a:pt x="155742" y="3758534"/>
                  <a:pt x="138458" y="3768710"/>
                  <a:pt x="120023" y="3773128"/>
                </a:cubicBezTo>
                <a:cubicBezTo>
                  <a:pt x="100244" y="3777928"/>
                  <a:pt x="80895" y="3785419"/>
                  <a:pt x="61139" y="3790771"/>
                </a:cubicBezTo>
                <a:lnTo>
                  <a:pt x="0" y="3795581"/>
                </a:lnTo>
                <a:lnTo>
                  <a:pt x="0" y="3082393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A027D562-8F7E-478A-942E-D959A950C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" y="965747"/>
            <a:ext cx="12191524" cy="2821422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48A28C56-2619-47F0-B448-9D145309B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" y="965747"/>
            <a:ext cx="12191524" cy="2821422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5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347" name="Content Placeholder 13317">
            <a:extLst>
              <a:ext uri="{FF2B5EF4-FFF2-40B4-BE49-F238E27FC236}">
                <a16:creationId xmlns:a16="http://schemas.microsoft.com/office/drawing/2014/main" id="{B7FE1C88-9C74-4789-B603-8DAAD3EAA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0" y="3529737"/>
            <a:ext cx="5852160" cy="3280898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AUTHOR’S ARGUMENT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THEORETICAL MODELS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THE KEY ELEMENTS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i="1" dirty="0"/>
              <a:t>“THE GRAPES OF WRATH”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RECAP &amp; SHORT VIDEO CLIP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666BC5D-3373-4C62-B057-F60328054F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8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07"/>
    </mc:Choice>
    <mc:Fallback xmlns="">
      <p:transition spd="slow" advTm="408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334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06" name="Rectangle 70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90B44B3-AF59-4F29-BDA5-18B646C21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842352"/>
            <a:ext cx="10668000" cy="1090459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6000" dirty="0"/>
              <a:t>LANDIS’ ARGUMENT</a:t>
            </a:r>
          </a:p>
        </p:txBody>
      </p:sp>
      <p:pic>
        <p:nvPicPr>
          <p:cNvPr id="12290" name="Picture 2" descr="See the source image">
            <a:extLst>
              <a:ext uri="{FF2B5EF4-FFF2-40B4-BE49-F238E27FC236}">
                <a16:creationId xmlns:a16="http://schemas.microsoft.com/office/drawing/2014/main" id="{161F0BCC-63C6-416A-9069-F64EB5F2AD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86" b="36957"/>
          <a:stretch/>
        </p:blipFill>
        <p:spPr bwMode="auto">
          <a:xfrm>
            <a:off x="20" y="10"/>
            <a:ext cx="12191980" cy="2180592"/>
          </a:xfrm>
          <a:custGeom>
            <a:avLst/>
            <a:gdLst/>
            <a:ahLst/>
            <a:cxnLst/>
            <a:rect l="l" t="t" r="r" b="b"/>
            <a:pathLst>
              <a:path w="12192000" h="2180602">
                <a:moveTo>
                  <a:pt x="0" y="0"/>
                </a:moveTo>
                <a:lnTo>
                  <a:pt x="12192000" y="0"/>
                </a:lnTo>
                <a:lnTo>
                  <a:pt x="12192000" y="1804153"/>
                </a:lnTo>
                <a:lnTo>
                  <a:pt x="12170798" y="1802679"/>
                </a:lnTo>
                <a:cubicBezTo>
                  <a:pt x="12126447" y="1800063"/>
                  <a:pt x="12081735" y="1798568"/>
                  <a:pt x="12037383" y="1795950"/>
                </a:cubicBezTo>
                <a:cubicBezTo>
                  <a:pt x="11966350" y="1791652"/>
                  <a:pt x="11895677" y="1786791"/>
                  <a:pt x="11825004" y="1782305"/>
                </a:cubicBezTo>
                <a:cubicBezTo>
                  <a:pt x="11795439" y="1780623"/>
                  <a:pt x="11764427" y="1775950"/>
                  <a:pt x="11736664" y="1778753"/>
                </a:cubicBezTo>
                <a:cubicBezTo>
                  <a:pt x="11666710" y="1785857"/>
                  <a:pt x="11597839" y="1783800"/>
                  <a:pt x="11528249" y="1778941"/>
                </a:cubicBezTo>
                <a:cubicBezTo>
                  <a:pt x="11504452" y="1777257"/>
                  <a:pt x="11478851" y="1777632"/>
                  <a:pt x="11455774" y="1780809"/>
                </a:cubicBezTo>
                <a:cubicBezTo>
                  <a:pt x="11408537" y="1787166"/>
                  <a:pt x="11362747" y="1796138"/>
                  <a:pt x="11316229" y="1803988"/>
                </a:cubicBezTo>
                <a:cubicBezTo>
                  <a:pt x="11311180" y="1804922"/>
                  <a:pt x="11305051" y="1805111"/>
                  <a:pt x="11299645" y="1805670"/>
                </a:cubicBezTo>
                <a:cubicBezTo>
                  <a:pt x="11268993" y="1808849"/>
                  <a:pt x="11238708" y="1812027"/>
                  <a:pt x="11208056" y="1814831"/>
                </a:cubicBezTo>
                <a:cubicBezTo>
                  <a:pt x="11191472" y="1816326"/>
                  <a:pt x="11174524" y="1816513"/>
                  <a:pt x="11157935" y="1817822"/>
                </a:cubicBezTo>
                <a:cubicBezTo>
                  <a:pt x="11093755" y="1823056"/>
                  <a:pt x="11023081" y="1814270"/>
                  <a:pt x="10967551" y="1836887"/>
                </a:cubicBezTo>
                <a:cubicBezTo>
                  <a:pt x="10931493" y="1851469"/>
                  <a:pt x="10896518" y="1848103"/>
                  <a:pt x="10857939" y="1845860"/>
                </a:cubicBezTo>
                <a:cubicBezTo>
                  <a:pt x="10828730" y="1844178"/>
                  <a:pt x="10798801" y="1844739"/>
                  <a:pt x="10769235" y="1844551"/>
                </a:cubicBezTo>
                <a:cubicBezTo>
                  <a:pt x="10717312" y="1843992"/>
                  <a:pt x="10665389" y="1843803"/>
                  <a:pt x="10613466" y="1842869"/>
                </a:cubicBezTo>
                <a:cubicBezTo>
                  <a:pt x="10596878" y="1842496"/>
                  <a:pt x="10579933" y="1837821"/>
                  <a:pt x="10563705" y="1838569"/>
                </a:cubicBezTo>
                <a:cubicBezTo>
                  <a:pt x="10488705" y="1842121"/>
                  <a:pt x="10413705" y="1847730"/>
                  <a:pt x="10338705" y="1850907"/>
                </a:cubicBezTo>
                <a:cubicBezTo>
                  <a:pt x="10296159" y="1852776"/>
                  <a:pt x="10252526" y="1849225"/>
                  <a:pt x="10210339" y="1851841"/>
                </a:cubicBezTo>
                <a:cubicBezTo>
                  <a:pt x="10161664" y="1854832"/>
                  <a:pt x="10114068" y="1862496"/>
                  <a:pt x="10065749" y="1867170"/>
                </a:cubicBezTo>
                <a:cubicBezTo>
                  <a:pt x="10052409" y="1868477"/>
                  <a:pt x="10037626" y="1866796"/>
                  <a:pt x="10023562" y="1866423"/>
                </a:cubicBezTo>
                <a:cubicBezTo>
                  <a:pt x="10007697" y="1866048"/>
                  <a:pt x="9992191" y="1865300"/>
                  <a:pt x="9976326" y="1865114"/>
                </a:cubicBezTo>
                <a:cubicBezTo>
                  <a:pt x="9928007" y="1864739"/>
                  <a:pt x="9879691" y="1865300"/>
                  <a:pt x="9831372" y="1863991"/>
                </a:cubicBezTo>
                <a:cubicBezTo>
                  <a:pt x="9801807" y="1863243"/>
                  <a:pt x="9770799" y="1855580"/>
                  <a:pt x="9743391" y="1858384"/>
                </a:cubicBezTo>
                <a:cubicBezTo>
                  <a:pt x="9687505" y="1863805"/>
                  <a:pt x="9631615" y="1851655"/>
                  <a:pt x="9575728" y="1861748"/>
                </a:cubicBezTo>
                <a:cubicBezTo>
                  <a:pt x="9558416" y="1864739"/>
                  <a:pt x="9534620" y="1857262"/>
                  <a:pt x="9513705" y="1856889"/>
                </a:cubicBezTo>
                <a:cubicBezTo>
                  <a:pt x="9461422" y="1855955"/>
                  <a:pt x="9409140" y="1856141"/>
                  <a:pt x="9356857" y="1856328"/>
                </a:cubicBezTo>
                <a:cubicBezTo>
                  <a:pt x="9309980" y="1856514"/>
                  <a:pt x="9261301" y="1853898"/>
                  <a:pt x="9216230" y="1859132"/>
                </a:cubicBezTo>
                <a:cubicBezTo>
                  <a:pt x="9168994" y="1864739"/>
                  <a:pt x="9126447" y="1863991"/>
                  <a:pt x="9080653" y="1857637"/>
                </a:cubicBezTo>
                <a:cubicBezTo>
                  <a:pt x="9049282" y="1853337"/>
                  <a:pt x="9016109" y="1852776"/>
                  <a:pt x="8983659" y="1851469"/>
                </a:cubicBezTo>
                <a:cubicBezTo>
                  <a:pt x="8948684" y="1849973"/>
                  <a:pt x="8910101" y="1853898"/>
                  <a:pt x="8878370" y="1847730"/>
                </a:cubicBezTo>
                <a:cubicBezTo>
                  <a:pt x="8783897" y="1829410"/>
                  <a:pt x="8686903" y="1825485"/>
                  <a:pt x="8588107" y="1825485"/>
                </a:cubicBezTo>
                <a:cubicBezTo>
                  <a:pt x="8570076" y="1825485"/>
                  <a:pt x="8551686" y="1828101"/>
                  <a:pt x="8534382" y="1830906"/>
                </a:cubicBezTo>
                <a:cubicBezTo>
                  <a:pt x="8433417" y="1847730"/>
                  <a:pt x="8332096" y="1846235"/>
                  <a:pt x="8229332" y="1835953"/>
                </a:cubicBezTo>
                <a:cubicBezTo>
                  <a:pt x="8208057" y="1833710"/>
                  <a:pt x="8184261" y="1833335"/>
                  <a:pt x="8162986" y="1835578"/>
                </a:cubicBezTo>
                <a:cubicBezTo>
                  <a:pt x="8103128" y="1842121"/>
                  <a:pt x="8045077" y="1852964"/>
                  <a:pt x="7984859" y="1857637"/>
                </a:cubicBezTo>
                <a:cubicBezTo>
                  <a:pt x="7885344" y="1865300"/>
                  <a:pt x="7799165" y="1839505"/>
                  <a:pt x="7710102" y="1822681"/>
                </a:cubicBezTo>
                <a:cubicBezTo>
                  <a:pt x="7625365" y="1806793"/>
                  <a:pt x="7553250" y="1770903"/>
                  <a:pt x="7453007" y="1778941"/>
                </a:cubicBezTo>
                <a:cubicBezTo>
                  <a:pt x="7442915" y="1779689"/>
                  <a:pt x="7431736" y="1774641"/>
                  <a:pt x="7420557" y="1773332"/>
                </a:cubicBezTo>
                <a:cubicBezTo>
                  <a:pt x="7389909" y="1769780"/>
                  <a:pt x="7359261" y="1765482"/>
                  <a:pt x="7328250" y="1763799"/>
                </a:cubicBezTo>
                <a:cubicBezTo>
                  <a:pt x="7290390" y="1761555"/>
                  <a:pt x="7251807" y="1762303"/>
                  <a:pt x="7213948" y="1760435"/>
                </a:cubicBezTo>
                <a:cubicBezTo>
                  <a:pt x="7165269" y="1758192"/>
                  <a:pt x="7117313" y="1752210"/>
                  <a:pt x="7068994" y="1752210"/>
                </a:cubicBezTo>
                <a:cubicBezTo>
                  <a:pt x="7030052" y="1752210"/>
                  <a:pt x="6991469" y="1759126"/>
                  <a:pt x="6952890" y="1762492"/>
                </a:cubicBezTo>
                <a:cubicBezTo>
                  <a:pt x="6898442" y="1767164"/>
                  <a:pt x="6838585" y="1765855"/>
                  <a:pt x="6790629" y="1777819"/>
                </a:cubicBezTo>
                <a:cubicBezTo>
                  <a:pt x="6739429" y="1790530"/>
                  <a:pt x="6690750" y="1796325"/>
                  <a:pt x="6637744" y="1792400"/>
                </a:cubicBezTo>
                <a:cubicBezTo>
                  <a:pt x="6620077" y="1791091"/>
                  <a:pt x="6597360" y="1783239"/>
                  <a:pt x="6589429" y="1775203"/>
                </a:cubicBezTo>
                <a:cubicBezTo>
                  <a:pt x="6571758" y="1757258"/>
                  <a:pt x="6547602" y="1754078"/>
                  <a:pt x="6514788" y="1760248"/>
                </a:cubicBezTo>
                <a:cubicBezTo>
                  <a:pt x="6486302" y="1765482"/>
                  <a:pt x="6451327" y="1768098"/>
                  <a:pt x="6431858" y="1778193"/>
                </a:cubicBezTo>
                <a:cubicBezTo>
                  <a:pt x="6376687" y="1806793"/>
                  <a:pt x="6306373" y="1807727"/>
                  <a:pt x="6237866" y="1815390"/>
                </a:cubicBezTo>
                <a:cubicBezTo>
                  <a:pt x="6196043" y="1820065"/>
                  <a:pt x="6157096" y="1820251"/>
                  <a:pt x="6115270" y="1817074"/>
                </a:cubicBezTo>
                <a:cubicBezTo>
                  <a:pt x="6024408" y="1809970"/>
                  <a:pt x="5936065" y="1820065"/>
                  <a:pt x="5848802" y="1832962"/>
                </a:cubicBezTo>
                <a:cubicBezTo>
                  <a:pt x="5791110" y="1841560"/>
                  <a:pt x="5731976" y="1846794"/>
                  <a:pt x="5674647" y="1855580"/>
                </a:cubicBezTo>
                <a:cubicBezTo>
                  <a:pt x="5631738" y="1862309"/>
                  <a:pt x="5588832" y="1870348"/>
                  <a:pt x="5549529" y="1881188"/>
                </a:cubicBezTo>
                <a:cubicBezTo>
                  <a:pt x="5492552" y="1897079"/>
                  <a:pt x="5442799" y="1921005"/>
                  <a:pt x="5370320" y="1914649"/>
                </a:cubicBezTo>
                <a:cubicBezTo>
                  <a:pt x="5306495" y="1909042"/>
                  <a:pt x="5248807" y="1920817"/>
                  <a:pt x="5190392" y="1932032"/>
                </a:cubicBezTo>
                <a:cubicBezTo>
                  <a:pt x="5147481" y="1940257"/>
                  <a:pt x="5104580" y="1948670"/>
                  <a:pt x="5060224" y="1953904"/>
                </a:cubicBezTo>
                <a:cubicBezTo>
                  <a:pt x="5007579" y="1960072"/>
                  <a:pt x="4948084" y="1957454"/>
                  <a:pt x="4901207" y="1968858"/>
                </a:cubicBezTo>
                <a:cubicBezTo>
                  <a:pt x="4852168" y="1980822"/>
                  <a:pt x="4811428" y="1972783"/>
                  <a:pt x="4767796" y="1969418"/>
                </a:cubicBezTo>
                <a:cubicBezTo>
                  <a:pt x="4698206" y="1964184"/>
                  <a:pt x="4628970" y="1954464"/>
                  <a:pt x="4558661" y="1966802"/>
                </a:cubicBezTo>
                <a:cubicBezTo>
                  <a:pt x="4473205" y="1981756"/>
                  <a:pt x="4388468" y="1997831"/>
                  <a:pt x="4302653" y="2012037"/>
                </a:cubicBezTo>
                <a:cubicBezTo>
                  <a:pt x="4269476" y="2017459"/>
                  <a:pt x="4233785" y="2019702"/>
                  <a:pt x="4199166" y="2022132"/>
                </a:cubicBezTo>
                <a:cubicBezTo>
                  <a:pt x="4166357" y="2024189"/>
                  <a:pt x="4127055" y="2018955"/>
                  <a:pt x="4101809" y="2026805"/>
                </a:cubicBezTo>
                <a:cubicBezTo>
                  <a:pt x="4036905" y="2046993"/>
                  <a:pt x="3970203" y="2056899"/>
                  <a:pt x="3895199" y="2056899"/>
                </a:cubicBezTo>
                <a:cubicBezTo>
                  <a:pt x="3867072" y="2056899"/>
                  <a:pt x="3839668" y="2065312"/>
                  <a:pt x="3811186" y="2066808"/>
                </a:cubicBezTo>
                <a:cubicBezTo>
                  <a:pt x="3772239" y="2068676"/>
                  <a:pt x="3727528" y="2073724"/>
                  <a:pt x="3693636" y="2066619"/>
                </a:cubicBezTo>
                <a:cubicBezTo>
                  <a:pt x="3613949" y="2049797"/>
                  <a:pt x="3549409" y="2063817"/>
                  <a:pt x="3479814" y="2080453"/>
                </a:cubicBezTo>
                <a:cubicBezTo>
                  <a:pt x="3411303" y="2096903"/>
                  <a:pt x="3339188" y="2109986"/>
                  <a:pt x="3266353" y="2120829"/>
                </a:cubicBezTo>
                <a:cubicBezTo>
                  <a:pt x="3238949" y="2124754"/>
                  <a:pt x="3206140" y="2118211"/>
                  <a:pt x="3175847" y="2116904"/>
                </a:cubicBezTo>
                <a:cubicBezTo>
                  <a:pt x="3165028" y="2116529"/>
                  <a:pt x="3153130" y="2115968"/>
                  <a:pt x="3143397" y="2117838"/>
                </a:cubicBezTo>
                <a:cubicBezTo>
                  <a:pt x="3049288" y="2135783"/>
                  <a:pt x="2953732" y="2149428"/>
                  <a:pt x="2851692" y="2140083"/>
                </a:cubicBezTo>
                <a:cubicBezTo>
                  <a:pt x="2842318" y="2139147"/>
                  <a:pt x="2831859" y="2141204"/>
                  <a:pt x="2822482" y="2142513"/>
                </a:cubicBezTo>
                <a:cubicBezTo>
                  <a:pt x="2776688" y="2149242"/>
                  <a:pt x="2731976" y="2159896"/>
                  <a:pt x="2685467" y="2162326"/>
                </a:cubicBezTo>
                <a:cubicBezTo>
                  <a:pt x="2570801" y="2168307"/>
                  <a:pt x="2455420" y="2170739"/>
                  <a:pt x="2340028" y="2174664"/>
                </a:cubicBezTo>
                <a:cubicBezTo>
                  <a:pt x="2332817" y="2174850"/>
                  <a:pt x="2325246" y="2174850"/>
                  <a:pt x="2318757" y="2176159"/>
                </a:cubicBezTo>
                <a:cubicBezTo>
                  <a:pt x="2276207" y="2184198"/>
                  <a:pt x="2239070" y="2181580"/>
                  <a:pt x="2203009" y="2166253"/>
                </a:cubicBezTo>
                <a:cubicBezTo>
                  <a:pt x="2187144" y="2159523"/>
                  <a:pt x="2165509" y="2155971"/>
                  <a:pt x="2145680" y="2152233"/>
                </a:cubicBezTo>
                <a:cubicBezTo>
                  <a:pt x="2116471" y="2146624"/>
                  <a:pt x="2086546" y="2141204"/>
                  <a:pt x="2056257" y="2137652"/>
                </a:cubicBezTo>
                <a:cubicBezTo>
                  <a:pt x="2026328" y="2134288"/>
                  <a:pt x="1994238" y="2129615"/>
                  <a:pt x="1965392" y="2132231"/>
                </a:cubicBezTo>
                <a:cubicBezTo>
                  <a:pt x="1913469" y="2136904"/>
                  <a:pt x="1864067" y="2147372"/>
                  <a:pt x="1812867" y="2154289"/>
                </a:cubicBezTo>
                <a:cubicBezTo>
                  <a:pt x="1795199" y="2156719"/>
                  <a:pt x="1775726" y="2156344"/>
                  <a:pt x="1757340" y="2156533"/>
                </a:cubicBezTo>
                <a:cubicBezTo>
                  <a:pt x="1715149" y="2157092"/>
                  <a:pt x="1671880" y="2151672"/>
                  <a:pt x="1633661" y="2167187"/>
                </a:cubicBezTo>
                <a:cubicBezTo>
                  <a:pt x="1598326" y="2181766"/>
                  <a:pt x="1562625" y="2177468"/>
                  <a:pt x="1525488" y="2166439"/>
                </a:cubicBezTo>
                <a:cubicBezTo>
                  <a:pt x="1498803" y="2158587"/>
                  <a:pt x="1468519" y="2152419"/>
                  <a:pt x="1438590" y="2149428"/>
                </a:cubicBezTo>
                <a:cubicBezTo>
                  <a:pt x="1397482" y="2145317"/>
                  <a:pt x="1356738" y="2143633"/>
                  <a:pt x="1312386" y="2146065"/>
                </a:cubicBezTo>
                <a:cubicBezTo>
                  <a:pt x="1281015" y="2147747"/>
                  <a:pt x="1255413" y="2148494"/>
                  <a:pt x="1230894" y="2158401"/>
                </a:cubicBezTo>
                <a:cubicBezTo>
                  <a:pt x="1226930" y="2159896"/>
                  <a:pt x="1219719" y="2160271"/>
                  <a:pt x="1214309" y="2160083"/>
                </a:cubicBezTo>
                <a:cubicBezTo>
                  <a:pt x="1143277" y="2156905"/>
                  <a:pt x="1072963" y="2158587"/>
                  <a:pt x="1001207" y="2160832"/>
                </a:cubicBezTo>
                <a:cubicBezTo>
                  <a:pt x="909986" y="2163821"/>
                  <a:pt x="814067" y="2155037"/>
                  <a:pt x="735104" y="2123634"/>
                </a:cubicBezTo>
                <a:cubicBezTo>
                  <a:pt x="723565" y="2118959"/>
                  <a:pt x="706257" y="2116904"/>
                  <a:pt x="691111" y="2115782"/>
                </a:cubicBezTo>
                <a:cubicBezTo>
                  <a:pt x="619719" y="2110923"/>
                  <a:pt x="547963" y="2107557"/>
                  <a:pt x="476567" y="2102136"/>
                </a:cubicBezTo>
                <a:cubicBezTo>
                  <a:pt x="437625" y="2099146"/>
                  <a:pt x="396881" y="2096528"/>
                  <a:pt x="361546" y="2088303"/>
                </a:cubicBezTo>
                <a:cubicBezTo>
                  <a:pt x="326934" y="2080267"/>
                  <a:pt x="299163" y="2070733"/>
                  <a:pt x="278611" y="2087555"/>
                </a:cubicBezTo>
                <a:cubicBezTo>
                  <a:pt x="241838" y="2078583"/>
                  <a:pt x="209740" y="2071106"/>
                  <a:pt x="178377" y="2063069"/>
                </a:cubicBezTo>
                <a:cubicBezTo>
                  <a:pt x="166834" y="2060079"/>
                  <a:pt x="157098" y="2055217"/>
                  <a:pt x="145559" y="2052413"/>
                </a:cubicBezTo>
                <a:cubicBezTo>
                  <a:pt x="133298" y="2049422"/>
                  <a:pt x="119598" y="2047554"/>
                  <a:pt x="106258" y="2046059"/>
                </a:cubicBezTo>
                <a:lnTo>
                  <a:pt x="0" y="203401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See the source image">
            <a:extLst>
              <a:ext uri="{FF2B5EF4-FFF2-40B4-BE49-F238E27FC236}">
                <a16:creationId xmlns:a16="http://schemas.microsoft.com/office/drawing/2014/main" id="{D85B3F87-3BEE-4482-8254-DC5925734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4" b="39548"/>
          <a:stretch/>
        </p:blipFill>
        <p:spPr bwMode="auto">
          <a:xfrm>
            <a:off x="20" y="4546611"/>
            <a:ext cx="12191980" cy="2311389"/>
          </a:xfrm>
          <a:custGeom>
            <a:avLst/>
            <a:gdLst/>
            <a:ahLst/>
            <a:cxnLst/>
            <a:rect l="l" t="t" r="r" b="b"/>
            <a:pathLst>
              <a:path w="12192000" h="2311389">
                <a:moveTo>
                  <a:pt x="12192000" y="0"/>
                </a:moveTo>
                <a:lnTo>
                  <a:pt x="12192000" y="2311389"/>
                </a:lnTo>
                <a:lnTo>
                  <a:pt x="0" y="2311389"/>
                </a:lnTo>
                <a:lnTo>
                  <a:pt x="0" y="80056"/>
                </a:lnTo>
                <a:lnTo>
                  <a:pt x="72691" y="97462"/>
                </a:lnTo>
                <a:cubicBezTo>
                  <a:pt x="148481" y="110439"/>
                  <a:pt x="220742" y="126754"/>
                  <a:pt x="296226" y="140153"/>
                </a:cubicBezTo>
                <a:cubicBezTo>
                  <a:pt x="370206" y="153200"/>
                  <a:pt x="437720" y="169435"/>
                  <a:pt x="480349" y="205272"/>
                </a:cubicBezTo>
                <a:cubicBezTo>
                  <a:pt x="499356" y="221063"/>
                  <a:pt x="525382" y="237554"/>
                  <a:pt x="557943" y="243671"/>
                </a:cubicBezTo>
                <a:cubicBezTo>
                  <a:pt x="604345" y="252344"/>
                  <a:pt x="661153" y="249716"/>
                  <a:pt x="711165" y="255609"/>
                </a:cubicBezTo>
                <a:cubicBezTo>
                  <a:pt x="770063" y="262500"/>
                  <a:pt x="837588" y="266084"/>
                  <a:pt x="879549" y="284454"/>
                </a:cubicBezTo>
                <a:cubicBezTo>
                  <a:pt x="916855" y="300846"/>
                  <a:pt x="953854" y="312560"/>
                  <a:pt x="1001116" y="319600"/>
                </a:cubicBezTo>
                <a:cubicBezTo>
                  <a:pt x="1034231" y="324506"/>
                  <a:pt x="1060246" y="338354"/>
                  <a:pt x="1094195" y="341442"/>
                </a:cubicBezTo>
                <a:cubicBezTo>
                  <a:pt x="1138866" y="345642"/>
                  <a:pt x="1183578" y="347571"/>
                  <a:pt x="1223714" y="358272"/>
                </a:cubicBezTo>
                <a:cubicBezTo>
                  <a:pt x="1265355" y="369324"/>
                  <a:pt x="1311850" y="376097"/>
                  <a:pt x="1355118" y="385784"/>
                </a:cubicBezTo>
                <a:cubicBezTo>
                  <a:pt x="1378079" y="391005"/>
                  <a:pt x="1397488" y="399376"/>
                  <a:pt x="1419786" y="405070"/>
                </a:cubicBezTo>
                <a:cubicBezTo>
                  <a:pt x="1460608" y="415483"/>
                  <a:pt x="1502094" y="425425"/>
                  <a:pt x="1543857" y="434760"/>
                </a:cubicBezTo>
                <a:cubicBezTo>
                  <a:pt x="1585615" y="444098"/>
                  <a:pt x="1625938" y="456093"/>
                  <a:pt x="1671046" y="460798"/>
                </a:cubicBezTo>
                <a:cubicBezTo>
                  <a:pt x="1747931" y="468711"/>
                  <a:pt x="1830546" y="468253"/>
                  <a:pt x="1905505" y="477950"/>
                </a:cubicBezTo>
                <a:cubicBezTo>
                  <a:pt x="1981587" y="487865"/>
                  <a:pt x="2054123" y="503574"/>
                  <a:pt x="2122945" y="521321"/>
                </a:cubicBezTo>
                <a:cubicBezTo>
                  <a:pt x="2177385" y="535268"/>
                  <a:pt x="2228581" y="549490"/>
                  <a:pt x="2294752" y="551188"/>
                </a:cubicBezTo>
                <a:cubicBezTo>
                  <a:pt x="2331677" y="552153"/>
                  <a:pt x="2371413" y="560078"/>
                  <a:pt x="2395408" y="572515"/>
                </a:cubicBezTo>
                <a:cubicBezTo>
                  <a:pt x="2447358" y="599656"/>
                  <a:pt x="2511091" y="614922"/>
                  <a:pt x="2582175" y="625549"/>
                </a:cubicBezTo>
                <a:cubicBezTo>
                  <a:pt x="2677109" y="639950"/>
                  <a:pt x="2771051" y="655059"/>
                  <a:pt x="2866262" y="668853"/>
                </a:cubicBezTo>
                <a:cubicBezTo>
                  <a:pt x="2922430" y="677078"/>
                  <a:pt x="2978375" y="686278"/>
                  <a:pt x="3037156" y="689787"/>
                </a:cubicBezTo>
                <a:cubicBezTo>
                  <a:pt x="3157312" y="697191"/>
                  <a:pt x="3279825" y="700669"/>
                  <a:pt x="3400819" y="706255"/>
                </a:cubicBezTo>
                <a:cubicBezTo>
                  <a:pt x="3440401" y="707970"/>
                  <a:pt x="3478288" y="713138"/>
                  <a:pt x="3518455" y="713828"/>
                </a:cubicBezTo>
                <a:cubicBezTo>
                  <a:pt x="3561909" y="714614"/>
                  <a:pt x="3607887" y="710132"/>
                  <a:pt x="3651344" y="710918"/>
                </a:cubicBezTo>
                <a:cubicBezTo>
                  <a:pt x="3723634" y="712121"/>
                  <a:pt x="3794232" y="716777"/>
                  <a:pt x="3866545" y="718166"/>
                </a:cubicBezTo>
                <a:cubicBezTo>
                  <a:pt x="4006048" y="720732"/>
                  <a:pt x="4145775" y="722323"/>
                  <a:pt x="4285473" y="723728"/>
                </a:cubicBezTo>
                <a:cubicBezTo>
                  <a:pt x="4315376" y="723993"/>
                  <a:pt x="4347227" y="720016"/>
                  <a:pt x="4376828" y="720701"/>
                </a:cubicBezTo>
                <a:cubicBezTo>
                  <a:pt x="4455423" y="722705"/>
                  <a:pt x="4533822" y="725868"/>
                  <a:pt x="4611886" y="729271"/>
                </a:cubicBezTo>
                <a:cubicBezTo>
                  <a:pt x="4659174" y="731399"/>
                  <a:pt x="4705683" y="735714"/>
                  <a:pt x="4753276" y="737420"/>
                </a:cubicBezTo>
                <a:cubicBezTo>
                  <a:pt x="4791350" y="738785"/>
                  <a:pt x="4830284" y="738517"/>
                  <a:pt x="4869419" y="737089"/>
                </a:cubicBezTo>
                <a:cubicBezTo>
                  <a:pt x="4903115" y="735869"/>
                  <a:pt x="4937687" y="730558"/>
                  <a:pt x="4971135" y="730129"/>
                </a:cubicBezTo>
                <a:cubicBezTo>
                  <a:pt x="5061658" y="728919"/>
                  <a:pt x="5151318" y="729345"/>
                  <a:pt x="5241231" y="728978"/>
                </a:cubicBezTo>
                <a:cubicBezTo>
                  <a:pt x="5277254" y="728749"/>
                  <a:pt x="5313812" y="727121"/>
                  <a:pt x="5348950" y="728338"/>
                </a:cubicBezTo>
                <a:cubicBezTo>
                  <a:pt x="5442985" y="731349"/>
                  <a:pt x="5535910" y="736783"/>
                  <a:pt x="5630173" y="738818"/>
                </a:cubicBezTo>
                <a:cubicBezTo>
                  <a:pt x="5708357" y="740503"/>
                  <a:pt x="5788181" y="738366"/>
                  <a:pt x="5867230" y="738417"/>
                </a:cubicBezTo>
                <a:cubicBezTo>
                  <a:pt x="5900756" y="738544"/>
                  <a:pt x="5933146" y="740908"/>
                  <a:pt x="5966564" y="740293"/>
                </a:cubicBezTo>
                <a:cubicBezTo>
                  <a:pt x="6041419" y="739055"/>
                  <a:pt x="6117133" y="736182"/>
                  <a:pt x="6192345" y="734893"/>
                </a:cubicBezTo>
                <a:cubicBezTo>
                  <a:pt x="6235234" y="734249"/>
                  <a:pt x="6277298" y="738066"/>
                  <a:pt x="6320635" y="735471"/>
                </a:cubicBezTo>
                <a:cubicBezTo>
                  <a:pt x="6423557" y="729283"/>
                  <a:pt x="6526851" y="720588"/>
                  <a:pt x="6630251" y="712633"/>
                </a:cubicBezTo>
                <a:cubicBezTo>
                  <a:pt x="6736884" y="704405"/>
                  <a:pt x="6843219" y="696598"/>
                  <a:pt x="6949754" y="687628"/>
                </a:cubicBezTo>
                <a:cubicBezTo>
                  <a:pt x="7008029" y="682525"/>
                  <a:pt x="7066294" y="674777"/>
                  <a:pt x="7124542" y="669488"/>
                </a:cubicBezTo>
                <a:cubicBezTo>
                  <a:pt x="7175602" y="664847"/>
                  <a:pt x="7226620" y="662476"/>
                  <a:pt x="7277756" y="658392"/>
                </a:cubicBezTo>
                <a:cubicBezTo>
                  <a:pt x="7322032" y="654717"/>
                  <a:pt x="7366507" y="649883"/>
                  <a:pt x="7410784" y="646210"/>
                </a:cubicBezTo>
                <a:cubicBezTo>
                  <a:pt x="7481712" y="640431"/>
                  <a:pt x="7552363" y="635262"/>
                  <a:pt x="7622961" y="629721"/>
                </a:cubicBezTo>
                <a:cubicBezTo>
                  <a:pt x="7652467" y="627210"/>
                  <a:pt x="7683828" y="627455"/>
                  <a:pt x="7710917" y="620760"/>
                </a:cubicBezTo>
                <a:cubicBezTo>
                  <a:pt x="7779166" y="603846"/>
                  <a:pt x="7847637" y="596154"/>
                  <a:pt x="7917216" y="591135"/>
                </a:cubicBezTo>
                <a:cubicBezTo>
                  <a:pt x="7941012" y="589441"/>
                  <a:pt x="7966304" y="585454"/>
                  <a:pt x="7988700" y="579049"/>
                </a:cubicBezTo>
                <a:cubicBezTo>
                  <a:pt x="8034566" y="566084"/>
                  <a:pt x="8078630" y="550734"/>
                  <a:pt x="8123573" y="536393"/>
                </a:cubicBezTo>
                <a:cubicBezTo>
                  <a:pt x="8128439" y="534755"/>
                  <a:pt x="8134480" y="533702"/>
                  <a:pt x="8139753" y="532385"/>
                </a:cubicBezTo>
                <a:cubicBezTo>
                  <a:pt x="8169648" y="524908"/>
                  <a:pt x="8199181" y="517485"/>
                  <a:pt x="8229130" y="510380"/>
                </a:cubicBezTo>
                <a:cubicBezTo>
                  <a:pt x="8245336" y="506557"/>
                  <a:pt x="8262088" y="503978"/>
                  <a:pt x="8278326" y="500339"/>
                </a:cubicBezTo>
                <a:cubicBezTo>
                  <a:pt x="8341123" y="486093"/>
                  <a:pt x="8412329" y="484809"/>
                  <a:pt x="8464108" y="454574"/>
                </a:cubicBezTo>
                <a:cubicBezTo>
                  <a:pt x="8497745" y="435046"/>
                  <a:pt x="8532845" y="433438"/>
                  <a:pt x="8571354" y="430210"/>
                </a:cubicBezTo>
                <a:cubicBezTo>
                  <a:pt x="8600507" y="427749"/>
                  <a:pt x="8630057" y="422966"/>
                  <a:pt x="8659353" y="418976"/>
                </a:cubicBezTo>
                <a:cubicBezTo>
                  <a:pt x="8710835" y="412196"/>
                  <a:pt x="8762264" y="405049"/>
                  <a:pt x="8813798" y="398640"/>
                </a:cubicBezTo>
                <a:cubicBezTo>
                  <a:pt x="8830273" y="396666"/>
                  <a:pt x="8847708" y="398901"/>
                  <a:pt x="8863668" y="395868"/>
                </a:cubicBezTo>
                <a:cubicBezTo>
                  <a:pt x="8937414" y="381758"/>
                  <a:pt x="9010870" y="365612"/>
                  <a:pt x="9084669" y="351873"/>
                </a:cubicBezTo>
                <a:cubicBezTo>
                  <a:pt x="9126525" y="344015"/>
                  <a:pt x="9170222" y="341366"/>
                  <a:pt x="9211616" y="332818"/>
                </a:cubicBezTo>
                <a:cubicBezTo>
                  <a:pt x="9259381" y="322982"/>
                  <a:pt x="9305417" y="308672"/>
                  <a:pt x="9352592" y="297220"/>
                </a:cubicBezTo>
                <a:cubicBezTo>
                  <a:pt x="9365613" y="294042"/>
                  <a:pt x="9380486" y="293619"/>
                  <a:pt x="9394461" y="292001"/>
                </a:cubicBezTo>
                <a:cubicBezTo>
                  <a:pt x="9410220" y="290131"/>
                  <a:pt x="9425676" y="288682"/>
                  <a:pt x="9441409" y="286625"/>
                </a:cubicBezTo>
                <a:cubicBezTo>
                  <a:pt x="9489296" y="280172"/>
                  <a:pt x="9537049" y="272792"/>
                  <a:pt x="9585068" y="267263"/>
                </a:cubicBezTo>
                <a:cubicBezTo>
                  <a:pt x="9614442" y="263827"/>
                  <a:pt x="9646222" y="267034"/>
                  <a:pt x="9672959" y="260386"/>
                </a:cubicBezTo>
                <a:cubicBezTo>
                  <a:pt x="9727519" y="247127"/>
                  <a:pt x="9784565" y="251260"/>
                  <a:pt x="9838466" y="233375"/>
                </a:cubicBezTo>
                <a:cubicBezTo>
                  <a:pt x="9855182" y="227969"/>
                  <a:pt x="9879795" y="232010"/>
                  <a:pt x="9900553" y="229425"/>
                </a:cubicBezTo>
                <a:cubicBezTo>
                  <a:pt x="9952444" y="222965"/>
                  <a:pt x="10004176" y="215396"/>
                  <a:pt x="10055908" y="207826"/>
                </a:cubicBezTo>
                <a:cubicBezTo>
                  <a:pt x="10102289" y="201021"/>
                  <a:pt x="10150849" y="196735"/>
                  <a:pt x="10194729" y="185187"/>
                </a:cubicBezTo>
                <a:cubicBezTo>
                  <a:pt x="10240700" y="172965"/>
                  <a:pt x="10282926" y="167695"/>
                  <a:pt x="10329158" y="167518"/>
                </a:cubicBezTo>
                <a:cubicBezTo>
                  <a:pt x="10360822" y="167344"/>
                  <a:pt x="10393742" y="163214"/>
                  <a:pt x="10426051" y="159924"/>
                </a:cubicBezTo>
                <a:cubicBezTo>
                  <a:pt x="10460887" y="156465"/>
                  <a:pt x="10498529" y="147129"/>
                  <a:pt x="10530813" y="148754"/>
                </a:cubicBezTo>
                <a:cubicBezTo>
                  <a:pt x="10626926" y="153546"/>
                  <a:pt x="10723502" y="143732"/>
                  <a:pt x="10821308" y="129777"/>
                </a:cubicBezTo>
                <a:cubicBezTo>
                  <a:pt x="10839158" y="127230"/>
                  <a:pt x="10856994" y="122043"/>
                  <a:pt x="10873728" y="116823"/>
                </a:cubicBezTo>
                <a:cubicBezTo>
                  <a:pt x="10971305" y="85906"/>
                  <a:pt x="11071821" y="73076"/>
                  <a:pt x="11175007" y="68739"/>
                </a:cubicBezTo>
                <a:cubicBezTo>
                  <a:pt x="11196386" y="67955"/>
                  <a:pt x="11219996" y="64965"/>
                  <a:pt x="11240741" y="59739"/>
                </a:cubicBezTo>
                <a:cubicBezTo>
                  <a:pt x="11299075" y="44807"/>
                  <a:pt x="11355012" y="25874"/>
                  <a:pt x="11413967" y="12742"/>
                </a:cubicBezTo>
                <a:cubicBezTo>
                  <a:pt x="11511402" y="-8900"/>
                  <a:pt x="11600360" y="4464"/>
                  <a:pt x="11690906" y="8540"/>
                </a:cubicBezTo>
                <a:cubicBezTo>
                  <a:pt x="11777038" y="12300"/>
                  <a:pt x="11853499" y="37644"/>
                  <a:pt x="11951602" y="15528"/>
                </a:cubicBezTo>
                <a:cubicBezTo>
                  <a:pt x="11961487" y="13362"/>
                  <a:pt x="11973267" y="16780"/>
                  <a:pt x="11984519" y="16497"/>
                </a:cubicBezTo>
                <a:cubicBezTo>
                  <a:pt x="12015361" y="15684"/>
                  <a:pt x="12046309" y="15610"/>
                  <a:pt x="12077247" y="12897"/>
                </a:cubicBezTo>
                <a:cubicBezTo>
                  <a:pt x="12115044" y="9770"/>
                  <a:pt x="12153135" y="3580"/>
                  <a:pt x="12190878" y="8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10" name="Freeform: Shape 72">
            <a:extLst>
              <a:ext uri="{FF2B5EF4-FFF2-40B4-BE49-F238E27FC236}">
                <a16:creationId xmlns:a16="http://schemas.microsoft.com/office/drawing/2014/main" id="{EFD9B6E1-4D52-479F-8230-D9678639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52210"/>
            <a:ext cx="12192000" cy="858278"/>
          </a:xfrm>
          <a:custGeom>
            <a:avLst/>
            <a:gdLst>
              <a:gd name="connsiteX0" fmla="*/ 7068995 w 12192000"/>
              <a:gd name="connsiteY0" fmla="*/ 0 h 858278"/>
              <a:gd name="connsiteX1" fmla="*/ 7213949 w 12192000"/>
              <a:gd name="connsiteY1" fmla="*/ 8225 h 858278"/>
              <a:gd name="connsiteX2" fmla="*/ 7328251 w 12192000"/>
              <a:gd name="connsiteY2" fmla="*/ 11589 h 858278"/>
              <a:gd name="connsiteX3" fmla="*/ 7420557 w 12192000"/>
              <a:gd name="connsiteY3" fmla="*/ 21122 h 858278"/>
              <a:gd name="connsiteX4" fmla="*/ 7453008 w 12192000"/>
              <a:gd name="connsiteY4" fmla="*/ 26731 h 858278"/>
              <a:gd name="connsiteX5" fmla="*/ 7710103 w 12192000"/>
              <a:gd name="connsiteY5" fmla="*/ 70471 h 858278"/>
              <a:gd name="connsiteX6" fmla="*/ 7984860 w 12192000"/>
              <a:gd name="connsiteY6" fmla="*/ 105427 h 858278"/>
              <a:gd name="connsiteX7" fmla="*/ 8162987 w 12192000"/>
              <a:gd name="connsiteY7" fmla="*/ 83368 h 858278"/>
              <a:gd name="connsiteX8" fmla="*/ 8229332 w 12192000"/>
              <a:gd name="connsiteY8" fmla="*/ 83743 h 858278"/>
              <a:gd name="connsiteX9" fmla="*/ 8534382 w 12192000"/>
              <a:gd name="connsiteY9" fmla="*/ 78696 h 858278"/>
              <a:gd name="connsiteX10" fmla="*/ 8588107 w 12192000"/>
              <a:gd name="connsiteY10" fmla="*/ 73275 h 858278"/>
              <a:gd name="connsiteX11" fmla="*/ 8878370 w 12192000"/>
              <a:gd name="connsiteY11" fmla="*/ 95520 h 858278"/>
              <a:gd name="connsiteX12" fmla="*/ 8983659 w 12192000"/>
              <a:gd name="connsiteY12" fmla="*/ 99259 h 858278"/>
              <a:gd name="connsiteX13" fmla="*/ 9080653 w 12192000"/>
              <a:gd name="connsiteY13" fmla="*/ 105427 h 858278"/>
              <a:gd name="connsiteX14" fmla="*/ 9216230 w 12192000"/>
              <a:gd name="connsiteY14" fmla="*/ 106922 h 858278"/>
              <a:gd name="connsiteX15" fmla="*/ 9356857 w 12192000"/>
              <a:gd name="connsiteY15" fmla="*/ 104118 h 858278"/>
              <a:gd name="connsiteX16" fmla="*/ 9513705 w 12192000"/>
              <a:gd name="connsiteY16" fmla="*/ 104679 h 858278"/>
              <a:gd name="connsiteX17" fmla="*/ 9575728 w 12192000"/>
              <a:gd name="connsiteY17" fmla="*/ 109538 h 858278"/>
              <a:gd name="connsiteX18" fmla="*/ 9743391 w 12192000"/>
              <a:gd name="connsiteY18" fmla="*/ 106174 h 858278"/>
              <a:gd name="connsiteX19" fmla="*/ 9831372 w 12192000"/>
              <a:gd name="connsiteY19" fmla="*/ 111781 h 858278"/>
              <a:gd name="connsiteX20" fmla="*/ 9976326 w 12192000"/>
              <a:gd name="connsiteY20" fmla="*/ 112904 h 858278"/>
              <a:gd name="connsiteX21" fmla="*/ 10023562 w 12192000"/>
              <a:gd name="connsiteY21" fmla="*/ 114213 h 858278"/>
              <a:gd name="connsiteX22" fmla="*/ 10065749 w 12192000"/>
              <a:gd name="connsiteY22" fmla="*/ 114960 h 858278"/>
              <a:gd name="connsiteX23" fmla="*/ 10210339 w 12192000"/>
              <a:gd name="connsiteY23" fmla="*/ 99631 h 858278"/>
              <a:gd name="connsiteX24" fmla="*/ 10338705 w 12192000"/>
              <a:gd name="connsiteY24" fmla="*/ 98697 h 858278"/>
              <a:gd name="connsiteX25" fmla="*/ 10563705 w 12192000"/>
              <a:gd name="connsiteY25" fmla="*/ 86359 h 858278"/>
              <a:gd name="connsiteX26" fmla="*/ 10613466 w 12192000"/>
              <a:gd name="connsiteY26" fmla="*/ 90659 h 858278"/>
              <a:gd name="connsiteX27" fmla="*/ 10769235 w 12192000"/>
              <a:gd name="connsiteY27" fmla="*/ 92341 h 858278"/>
              <a:gd name="connsiteX28" fmla="*/ 10857939 w 12192000"/>
              <a:gd name="connsiteY28" fmla="*/ 93650 h 858278"/>
              <a:gd name="connsiteX29" fmla="*/ 10967551 w 12192000"/>
              <a:gd name="connsiteY29" fmla="*/ 84677 h 858278"/>
              <a:gd name="connsiteX30" fmla="*/ 11157935 w 12192000"/>
              <a:gd name="connsiteY30" fmla="*/ 65612 h 858278"/>
              <a:gd name="connsiteX31" fmla="*/ 11208056 w 12192000"/>
              <a:gd name="connsiteY31" fmla="*/ 62621 h 858278"/>
              <a:gd name="connsiteX32" fmla="*/ 11299645 w 12192000"/>
              <a:gd name="connsiteY32" fmla="*/ 53460 h 858278"/>
              <a:gd name="connsiteX33" fmla="*/ 11316229 w 12192000"/>
              <a:gd name="connsiteY33" fmla="*/ 51778 h 858278"/>
              <a:gd name="connsiteX34" fmla="*/ 11455774 w 12192000"/>
              <a:gd name="connsiteY34" fmla="*/ 28599 h 858278"/>
              <a:gd name="connsiteX35" fmla="*/ 11528249 w 12192000"/>
              <a:gd name="connsiteY35" fmla="*/ 26731 h 858278"/>
              <a:gd name="connsiteX36" fmla="*/ 11736664 w 12192000"/>
              <a:gd name="connsiteY36" fmla="*/ 26543 h 858278"/>
              <a:gd name="connsiteX37" fmla="*/ 11825004 w 12192000"/>
              <a:gd name="connsiteY37" fmla="*/ 30095 h 858278"/>
              <a:gd name="connsiteX38" fmla="*/ 12037383 w 12192000"/>
              <a:gd name="connsiteY38" fmla="*/ 43740 h 858278"/>
              <a:gd name="connsiteX39" fmla="*/ 12170798 w 12192000"/>
              <a:gd name="connsiteY39" fmla="*/ 50469 h 858278"/>
              <a:gd name="connsiteX40" fmla="*/ 12192000 w 12192000"/>
              <a:gd name="connsiteY40" fmla="*/ 51944 h 858278"/>
              <a:gd name="connsiteX41" fmla="*/ 12192000 w 12192000"/>
              <a:gd name="connsiteY41" fmla="*/ 200794 h 858278"/>
              <a:gd name="connsiteX42" fmla="*/ 12145556 w 12192000"/>
              <a:gd name="connsiteY42" fmla="*/ 203937 h 858278"/>
              <a:gd name="connsiteX43" fmla="*/ 12007095 w 12192000"/>
              <a:gd name="connsiteY43" fmla="*/ 241882 h 858278"/>
              <a:gd name="connsiteX44" fmla="*/ 11918395 w 12192000"/>
              <a:gd name="connsiteY44" fmla="*/ 243752 h 858278"/>
              <a:gd name="connsiteX45" fmla="*/ 11762625 w 12192000"/>
              <a:gd name="connsiteY45" fmla="*/ 188608 h 858278"/>
              <a:gd name="connsiteX46" fmla="*/ 11699883 w 12192000"/>
              <a:gd name="connsiteY46" fmla="*/ 182254 h 858278"/>
              <a:gd name="connsiteX47" fmla="*/ 11591351 w 12192000"/>
              <a:gd name="connsiteY47" fmla="*/ 178702 h 858278"/>
              <a:gd name="connsiteX48" fmla="*/ 11492554 w 12192000"/>
              <a:gd name="connsiteY48" fmla="*/ 196272 h 858278"/>
              <a:gd name="connsiteX49" fmla="*/ 11259979 w 12192000"/>
              <a:gd name="connsiteY49" fmla="*/ 283006 h 858278"/>
              <a:gd name="connsiteX50" fmla="*/ 11221397 w 12192000"/>
              <a:gd name="connsiteY50" fmla="*/ 291605 h 858278"/>
              <a:gd name="connsiteX51" fmla="*/ 11153249 w 12192000"/>
              <a:gd name="connsiteY51" fmla="*/ 297401 h 858278"/>
              <a:gd name="connsiteX52" fmla="*/ 10884980 w 12192000"/>
              <a:gd name="connsiteY52" fmla="*/ 367310 h 858278"/>
              <a:gd name="connsiteX53" fmla="*/ 10826205 w 12192000"/>
              <a:gd name="connsiteY53" fmla="*/ 366749 h 858278"/>
              <a:gd name="connsiteX54" fmla="*/ 10729570 w 12192000"/>
              <a:gd name="connsiteY54" fmla="*/ 360767 h 858278"/>
              <a:gd name="connsiteX55" fmla="*/ 10625364 w 12192000"/>
              <a:gd name="connsiteY55" fmla="*/ 372171 h 858278"/>
              <a:gd name="connsiteX56" fmla="*/ 10549282 w 12192000"/>
              <a:gd name="connsiteY56" fmla="*/ 380208 h 858278"/>
              <a:gd name="connsiteX57" fmla="*/ 10336184 w 12192000"/>
              <a:gd name="connsiteY57" fmla="*/ 356656 h 858278"/>
              <a:gd name="connsiteX58" fmla="*/ 10158780 w 12192000"/>
              <a:gd name="connsiteY58" fmla="*/ 333477 h 858278"/>
              <a:gd name="connsiteX59" fmla="*/ 10134261 w 12192000"/>
              <a:gd name="connsiteY59" fmla="*/ 336654 h 858278"/>
              <a:gd name="connsiteX60" fmla="*/ 9898441 w 12192000"/>
              <a:gd name="connsiteY60" fmla="*/ 355722 h 858278"/>
              <a:gd name="connsiteX61" fmla="*/ 9795318 w 12192000"/>
              <a:gd name="connsiteY61" fmla="*/ 381703 h 858278"/>
              <a:gd name="connsiteX62" fmla="*/ 9653613 w 12192000"/>
              <a:gd name="connsiteY62" fmla="*/ 404695 h 858278"/>
              <a:gd name="connsiteX63" fmla="*/ 9496038 w 12192000"/>
              <a:gd name="connsiteY63" fmla="*/ 432174 h 858278"/>
              <a:gd name="connsiteX64" fmla="*/ 9380293 w 12192000"/>
              <a:gd name="connsiteY64" fmla="*/ 445446 h 858278"/>
              <a:gd name="connsiteX65" fmla="*/ 9209742 w 12192000"/>
              <a:gd name="connsiteY65" fmla="*/ 435726 h 858278"/>
              <a:gd name="connsiteX66" fmla="*/ 9174763 w 12192000"/>
              <a:gd name="connsiteY66" fmla="*/ 427874 h 858278"/>
              <a:gd name="connsiteX67" fmla="*/ 8839428 w 12192000"/>
              <a:gd name="connsiteY67" fmla="*/ 368992 h 858278"/>
              <a:gd name="connsiteX68" fmla="*/ 8615871 w 12192000"/>
              <a:gd name="connsiteY68" fmla="*/ 368244 h 858278"/>
              <a:gd name="connsiteX69" fmla="*/ 8541590 w 12192000"/>
              <a:gd name="connsiteY69" fmla="*/ 377030 h 858278"/>
              <a:gd name="connsiteX70" fmla="*/ 8406013 w 12192000"/>
              <a:gd name="connsiteY70" fmla="*/ 416097 h 858278"/>
              <a:gd name="connsiteX71" fmla="*/ 8346160 w 12192000"/>
              <a:gd name="connsiteY71" fmla="*/ 421706 h 858278"/>
              <a:gd name="connsiteX72" fmla="*/ 8240152 w 12192000"/>
              <a:gd name="connsiteY72" fmla="*/ 425445 h 858278"/>
              <a:gd name="connsiteX73" fmla="*/ 8010102 w 12192000"/>
              <a:gd name="connsiteY73" fmla="*/ 421706 h 858278"/>
              <a:gd name="connsiteX74" fmla="*/ 7710103 w 12192000"/>
              <a:gd name="connsiteY74" fmla="*/ 437595 h 858278"/>
              <a:gd name="connsiteX75" fmla="*/ 7591114 w 12192000"/>
              <a:gd name="connsiteY75" fmla="*/ 432735 h 858278"/>
              <a:gd name="connsiteX76" fmla="*/ 7462749 w 12192000"/>
              <a:gd name="connsiteY76" fmla="*/ 424322 h 858278"/>
              <a:gd name="connsiteX77" fmla="*/ 7425244 w 12192000"/>
              <a:gd name="connsiteY77" fmla="*/ 424697 h 858278"/>
              <a:gd name="connsiteX78" fmla="*/ 7228012 w 12192000"/>
              <a:gd name="connsiteY78" fmla="*/ 444510 h 858278"/>
              <a:gd name="connsiteX79" fmla="*/ 7182936 w 12192000"/>
              <a:gd name="connsiteY79" fmla="*/ 457783 h 858278"/>
              <a:gd name="connsiteX80" fmla="*/ 7065391 w 12192000"/>
              <a:gd name="connsiteY80" fmla="*/ 452362 h 858278"/>
              <a:gd name="connsiteX81" fmla="*/ 6960826 w 12192000"/>
              <a:gd name="connsiteY81" fmla="*/ 430679 h 858278"/>
              <a:gd name="connsiteX82" fmla="*/ 6361185 w 12192000"/>
              <a:gd name="connsiteY82" fmla="*/ 383946 h 858278"/>
              <a:gd name="connsiteX83" fmla="*/ 6000609 w 12192000"/>
              <a:gd name="connsiteY83" fmla="*/ 383198 h 858278"/>
              <a:gd name="connsiteX84" fmla="*/ 5748205 w 12192000"/>
              <a:gd name="connsiteY84" fmla="*/ 362637 h 858278"/>
              <a:gd name="connsiteX85" fmla="*/ 5706377 w 12192000"/>
              <a:gd name="connsiteY85" fmla="*/ 340954 h 858278"/>
              <a:gd name="connsiteX86" fmla="*/ 5552410 w 12192000"/>
              <a:gd name="connsiteY86" fmla="*/ 317962 h 858278"/>
              <a:gd name="connsiteX87" fmla="*/ 5406015 w 12192000"/>
              <a:gd name="connsiteY87" fmla="*/ 365442 h 858278"/>
              <a:gd name="connsiteX88" fmla="*/ 5222482 w 12192000"/>
              <a:gd name="connsiteY88" fmla="*/ 437222 h 858278"/>
              <a:gd name="connsiteX89" fmla="*/ 5122603 w 12192000"/>
              <a:gd name="connsiteY89" fmla="*/ 437781 h 858278"/>
              <a:gd name="connsiteX90" fmla="*/ 4916712 w 12192000"/>
              <a:gd name="connsiteY90" fmla="*/ 451801 h 858278"/>
              <a:gd name="connsiteX91" fmla="*/ 4773924 w 12192000"/>
              <a:gd name="connsiteY91" fmla="*/ 475728 h 858278"/>
              <a:gd name="connsiteX92" fmla="*/ 4573806 w 12192000"/>
              <a:gd name="connsiteY92" fmla="*/ 504140 h 858278"/>
              <a:gd name="connsiteX93" fmla="*/ 4499166 w 12192000"/>
              <a:gd name="connsiteY93" fmla="*/ 519094 h 858278"/>
              <a:gd name="connsiteX94" fmla="*/ 4320680 w 12192000"/>
              <a:gd name="connsiteY94" fmla="*/ 541339 h 858278"/>
              <a:gd name="connsiteX95" fmla="*/ 4172841 w 12192000"/>
              <a:gd name="connsiteY95" fmla="*/ 555918 h 858278"/>
              <a:gd name="connsiteX96" fmla="*/ 4053493 w 12192000"/>
              <a:gd name="connsiteY96" fmla="*/ 601529 h 858278"/>
              <a:gd name="connsiteX97" fmla="*/ 4015270 w 12192000"/>
              <a:gd name="connsiteY97" fmla="*/ 625082 h 858278"/>
              <a:gd name="connsiteX98" fmla="*/ 3983539 w 12192000"/>
              <a:gd name="connsiteY98" fmla="*/ 640223 h 858278"/>
              <a:gd name="connsiteX99" fmla="*/ 3842917 w 12192000"/>
              <a:gd name="connsiteY99" fmla="*/ 729013 h 858278"/>
              <a:gd name="connsiteX100" fmla="*/ 3827051 w 12192000"/>
              <a:gd name="connsiteY100" fmla="*/ 736490 h 858278"/>
              <a:gd name="connsiteX101" fmla="*/ 3636666 w 12192000"/>
              <a:gd name="connsiteY101" fmla="*/ 777428 h 858278"/>
              <a:gd name="connsiteX102" fmla="*/ 3569598 w 12192000"/>
              <a:gd name="connsiteY102" fmla="*/ 799671 h 858278"/>
              <a:gd name="connsiteX103" fmla="*/ 3431859 w 12192000"/>
              <a:gd name="connsiteY103" fmla="*/ 855189 h 858278"/>
              <a:gd name="connsiteX104" fmla="*/ 3377411 w 12192000"/>
              <a:gd name="connsiteY104" fmla="*/ 857058 h 858278"/>
              <a:gd name="connsiteX105" fmla="*/ 3176930 w 12192000"/>
              <a:gd name="connsiteY105" fmla="*/ 823786 h 858278"/>
              <a:gd name="connsiteX106" fmla="*/ 3075245 w 12192000"/>
              <a:gd name="connsiteY106" fmla="*/ 786212 h 858278"/>
              <a:gd name="connsiteX107" fmla="*/ 3039911 w 12192000"/>
              <a:gd name="connsiteY107" fmla="*/ 771258 h 858278"/>
              <a:gd name="connsiteX108" fmla="*/ 2790392 w 12192000"/>
              <a:gd name="connsiteY108" fmla="*/ 787334 h 858278"/>
              <a:gd name="connsiteX109" fmla="*/ 2720801 w 12192000"/>
              <a:gd name="connsiteY109" fmla="*/ 790887 h 858278"/>
              <a:gd name="connsiteX110" fmla="*/ 2482098 w 12192000"/>
              <a:gd name="connsiteY110" fmla="*/ 808832 h 858278"/>
              <a:gd name="connsiteX111" fmla="*/ 2432700 w 12192000"/>
              <a:gd name="connsiteY111" fmla="*/ 804532 h 858278"/>
              <a:gd name="connsiteX112" fmla="*/ 2111065 w 12192000"/>
              <a:gd name="connsiteY112" fmla="*/ 800980 h 858278"/>
              <a:gd name="connsiteX113" fmla="*/ 2088707 w 12192000"/>
              <a:gd name="connsiteY113" fmla="*/ 811261 h 858278"/>
              <a:gd name="connsiteX114" fmla="*/ 1973323 w 12192000"/>
              <a:gd name="connsiteY114" fmla="*/ 841731 h 858278"/>
              <a:gd name="connsiteX115" fmla="*/ 1819359 w 12192000"/>
              <a:gd name="connsiteY115" fmla="*/ 849581 h 858278"/>
              <a:gd name="connsiteX116" fmla="*/ 1791232 w 12192000"/>
              <a:gd name="connsiteY116" fmla="*/ 846776 h 858278"/>
              <a:gd name="connsiteX117" fmla="*/ 1687387 w 12192000"/>
              <a:gd name="connsiteY117" fmla="*/ 827897 h 858278"/>
              <a:gd name="connsiteX118" fmla="*/ 1454092 w 12192000"/>
              <a:gd name="connsiteY118" fmla="*/ 810327 h 858278"/>
              <a:gd name="connsiteX119" fmla="*/ 1408662 w 12192000"/>
              <a:gd name="connsiteY119" fmla="*/ 803970 h 858278"/>
              <a:gd name="connsiteX120" fmla="*/ 1326809 w 12192000"/>
              <a:gd name="connsiteY120" fmla="*/ 794064 h 858278"/>
              <a:gd name="connsiteX121" fmla="*/ 1105054 w 12192000"/>
              <a:gd name="connsiteY121" fmla="*/ 787521 h 858278"/>
              <a:gd name="connsiteX122" fmla="*/ 997604 w 12192000"/>
              <a:gd name="connsiteY122" fmla="*/ 797241 h 858278"/>
              <a:gd name="connsiteX123" fmla="*/ 949648 w 12192000"/>
              <a:gd name="connsiteY123" fmla="*/ 796680 h 858278"/>
              <a:gd name="connsiteX124" fmla="*/ 789552 w 12192000"/>
              <a:gd name="connsiteY124" fmla="*/ 771819 h 858278"/>
              <a:gd name="connsiteX125" fmla="*/ 396881 w 12192000"/>
              <a:gd name="connsiteY125" fmla="*/ 787707 h 858278"/>
              <a:gd name="connsiteX126" fmla="*/ 272843 w 12192000"/>
              <a:gd name="connsiteY126" fmla="*/ 801166 h 858278"/>
              <a:gd name="connsiteX127" fmla="*/ 206859 w 12192000"/>
              <a:gd name="connsiteY127" fmla="*/ 803036 h 858278"/>
              <a:gd name="connsiteX128" fmla="*/ 114552 w 12192000"/>
              <a:gd name="connsiteY128" fmla="*/ 784157 h 858278"/>
              <a:gd name="connsiteX129" fmla="*/ 30492 w 12192000"/>
              <a:gd name="connsiteY129" fmla="*/ 773619 h 858278"/>
              <a:gd name="connsiteX130" fmla="*/ 0 w 12192000"/>
              <a:gd name="connsiteY130" fmla="*/ 776145 h 858278"/>
              <a:gd name="connsiteX131" fmla="*/ 0 w 12192000"/>
              <a:gd name="connsiteY131" fmla="*/ 281806 h 858278"/>
              <a:gd name="connsiteX132" fmla="*/ 106258 w 12192000"/>
              <a:gd name="connsiteY132" fmla="*/ 293849 h 858278"/>
              <a:gd name="connsiteX133" fmla="*/ 145560 w 12192000"/>
              <a:gd name="connsiteY133" fmla="*/ 300203 h 858278"/>
              <a:gd name="connsiteX134" fmla="*/ 178377 w 12192000"/>
              <a:gd name="connsiteY134" fmla="*/ 310859 h 858278"/>
              <a:gd name="connsiteX135" fmla="*/ 278612 w 12192000"/>
              <a:gd name="connsiteY135" fmla="*/ 335345 h 858278"/>
              <a:gd name="connsiteX136" fmla="*/ 361546 w 12192000"/>
              <a:gd name="connsiteY136" fmla="*/ 336093 h 858278"/>
              <a:gd name="connsiteX137" fmla="*/ 476567 w 12192000"/>
              <a:gd name="connsiteY137" fmla="*/ 349926 h 858278"/>
              <a:gd name="connsiteX138" fmla="*/ 691112 w 12192000"/>
              <a:gd name="connsiteY138" fmla="*/ 363572 h 858278"/>
              <a:gd name="connsiteX139" fmla="*/ 735104 w 12192000"/>
              <a:gd name="connsiteY139" fmla="*/ 371424 h 858278"/>
              <a:gd name="connsiteX140" fmla="*/ 1001208 w 12192000"/>
              <a:gd name="connsiteY140" fmla="*/ 408622 h 858278"/>
              <a:gd name="connsiteX141" fmla="*/ 1214309 w 12192000"/>
              <a:gd name="connsiteY141" fmla="*/ 407873 h 858278"/>
              <a:gd name="connsiteX142" fmla="*/ 1230894 w 12192000"/>
              <a:gd name="connsiteY142" fmla="*/ 406191 h 858278"/>
              <a:gd name="connsiteX143" fmla="*/ 1312386 w 12192000"/>
              <a:gd name="connsiteY143" fmla="*/ 393855 h 858278"/>
              <a:gd name="connsiteX144" fmla="*/ 1438590 w 12192000"/>
              <a:gd name="connsiteY144" fmla="*/ 397218 h 858278"/>
              <a:gd name="connsiteX145" fmla="*/ 1525488 w 12192000"/>
              <a:gd name="connsiteY145" fmla="*/ 414229 h 858278"/>
              <a:gd name="connsiteX146" fmla="*/ 1633661 w 12192000"/>
              <a:gd name="connsiteY146" fmla="*/ 414977 h 858278"/>
              <a:gd name="connsiteX147" fmla="*/ 1757340 w 12192000"/>
              <a:gd name="connsiteY147" fmla="*/ 404323 h 858278"/>
              <a:gd name="connsiteX148" fmla="*/ 1812867 w 12192000"/>
              <a:gd name="connsiteY148" fmla="*/ 402079 h 858278"/>
              <a:gd name="connsiteX149" fmla="*/ 1965392 w 12192000"/>
              <a:gd name="connsiteY149" fmla="*/ 380021 h 858278"/>
              <a:gd name="connsiteX150" fmla="*/ 2056257 w 12192000"/>
              <a:gd name="connsiteY150" fmla="*/ 385442 h 858278"/>
              <a:gd name="connsiteX151" fmla="*/ 2145680 w 12192000"/>
              <a:gd name="connsiteY151" fmla="*/ 400023 h 858278"/>
              <a:gd name="connsiteX152" fmla="*/ 2203009 w 12192000"/>
              <a:gd name="connsiteY152" fmla="*/ 414043 h 858278"/>
              <a:gd name="connsiteX153" fmla="*/ 2318757 w 12192000"/>
              <a:gd name="connsiteY153" fmla="*/ 423949 h 858278"/>
              <a:gd name="connsiteX154" fmla="*/ 2340028 w 12192000"/>
              <a:gd name="connsiteY154" fmla="*/ 422454 h 858278"/>
              <a:gd name="connsiteX155" fmla="*/ 2685467 w 12192000"/>
              <a:gd name="connsiteY155" fmla="*/ 410116 h 858278"/>
              <a:gd name="connsiteX156" fmla="*/ 2822482 w 12192000"/>
              <a:gd name="connsiteY156" fmla="*/ 390303 h 858278"/>
              <a:gd name="connsiteX157" fmla="*/ 2851692 w 12192000"/>
              <a:gd name="connsiteY157" fmla="*/ 387873 h 858278"/>
              <a:gd name="connsiteX158" fmla="*/ 3143397 w 12192000"/>
              <a:gd name="connsiteY158" fmla="*/ 365628 h 858278"/>
              <a:gd name="connsiteX159" fmla="*/ 3175847 w 12192000"/>
              <a:gd name="connsiteY159" fmla="*/ 364694 h 858278"/>
              <a:gd name="connsiteX160" fmla="*/ 3266354 w 12192000"/>
              <a:gd name="connsiteY160" fmla="*/ 368619 h 858278"/>
              <a:gd name="connsiteX161" fmla="*/ 3479815 w 12192000"/>
              <a:gd name="connsiteY161" fmla="*/ 328243 h 858278"/>
              <a:gd name="connsiteX162" fmla="*/ 3693636 w 12192000"/>
              <a:gd name="connsiteY162" fmla="*/ 314409 h 858278"/>
              <a:gd name="connsiteX163" fmla="*/ 3811186 w 12192000"/>
              <a:gd name="connsiteY163" fmla="*/ 314598 h 858278"/>
              <a:gd name="connsiteX164" fmla="*/ 3895199 w 12192000"/>
              <a:gd name="connsiteY164" fmla="*/ 304689 h 858278"/>
              <a:gd name="connsiteX165" fmla="*/ 4101809 w 12192000"/>
              <a:gd name="connsiteY165" fmla="*/ 274595 h 858278"/>
              <a:gd name="connsiteX166" fmla="*/ 4199167 w 12192000"/>
              <a:gd name="connsiteY166" fmla="*/ 269922 h 858278"/>
              <a:gd name="connsiteX167" fmla="*/ 4302653 w 12192000"/>
              <a:gd name="connsiteY167" fmla="*/ 259827 h 858278"/>
              <a:gd name="connsiteX168" fmla="*/ 4558660 w 12192000"/>
              <a:gd name="connsiteY168" fmla="*/ 214592 h 858278"/>
              <a:gd name="connsiteX169" fmla="*/ 4767795 w 12192000"/>
              <a:gd name="connsiteY169" fmla="*/ 217208 h 858278"/>
              <a:gd name="connsiteX170" fmla="*/ 4901207 w 12192000"/>
              <a:gd name="connsiteY170" fmla="*/ 216648 h 858278"/>
              <a:gd name="connsiteX171" fmla="*/ 5060224 w 12192000"/>
              <a:gd name="connsiteY171" fmla="*/ 201694 h 858278"/>
              <a:gd name="connsiteX172" fmla="*/ 5190391 w 12192000"/>
              <a:gd name="connsiteY172" fmla="*/ 179822 h 858278"/>
              <a:gd name="connsiteX173" fmla="*/ 5370320 w 12192000"/>
              <a:gd name="connsiteY173" fmla="*/ 162439 h 858278"/>
              <a:gd name="connsiteX174" fmla="*/ 5549530 w 12192000"/>
              <a:gd name="connsiteY174" fmla="*/ 128978 h 858278"/>
              <a:gd name="connsiteX175" fmla="*/ 5674647 w 12192000"/>
              <a:gd name="connsiteY175" fmla="*/ 103370 h 858278"/>
              <a:gd name="connsiteX176" fmla="*/ 5848803 w 12192000"/>
              <a:gd name="connsiteY176" fmla="*/ 80752 h 858278"/>
              <a:gd name="connsiteX177" fmla="*/ 6115270 w 12192000"/>
              <a:gd name="connsiteY177" fmla="*/ 64864 h 858278"/>
              <a:gd name="connsiteX178" fmla="*/ 6237866 w 12192000"/>
              <a:gd name="connsiteY178" fmla="*/ 63180 h 858278"/>
              <a:gd name="connsiteX179" fmla="*/ 6431858 w 12192000"/>
              <a:gd name="connsiteY179" fmla="*/ 25983 h 858278"/>
              <a:gd name="connsiteX180" fmla="*/ 6514789 w 12192000"/>
              <a:gd name="connsiteY180" fmla="*/ 8038 h 858278"/>
              <a:gd name="connsiteX181" fmla="*/ 6589430 w 12192000"/>
              <a:gd name="connsiteY181" fmla="*/ 22993 h 858278"/>
              <a:gd name="connsiteX182" fmla="*/ 6637745 w 12192000"/>
              <a:gd name="connsiteY182" fmla="*/ 40190 h 858278"/>
              <a:gd name="connsiteX183" fmla="*/ 6790630 w 12192000"/>
              <a:gd name="connsiteY183" fmla="*/ 25609 h 858278"/>
              <a:gd name="connsiteX184" fmla="*/ 6952890 w 12192000"/>
              <a:gd name="connsiteY184" fmla="*/ 10282 h 858278"/>
              <a:gd name="connsiteX185" fmla="*/ 7068995 w 12192000"/>
              <a:gd name="connsiteY185" fmla="*/ 0 h 858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2000" h="858278">
                <a:moveTo>
                  <a:pt x="7068995" y="0"/>
                </a:moveTo>
                <a:cubicBezTo>
                  <a:pt x="7117313" y="0"/>
                  <a:pt x="7165270" y="5982"/>
                  <a:pt x="7213949" y="8225"/>
                </a:cubicBezTo>
                <a:cubicBezTo>
                  <a:pt x="7251807" y="10093"/>
                  <a:pt x="7290390" y="9345"/>
                  <a:pt x="7328251" y="11589"/>
                </a:cubicBezTo>
                <a:cubicBezTo>
                  <a:pt x="7359262" y="13272"/>
                  <a:pt x="7389909" y="17570"/>
                  <a:pt x="7420557" y="21122"/>
                </a:cubicBezTo>
                <a:cubicBezTo>
                  <a:pt x="7431737" y="22431"/>
                  <a:pt x="7442916" y="27479"/>
                  <a:pt x="7453008" y="26731"/>
                </a:cubicBezTo>
                <a:cubicBezTo>
                  <a:pt x="7553251" y="18693"/>
                  <a:pt x="7625366" y="54583"/>
                  <a:pt x="7710103" y="70471"/>
                </a:cubicBezTo>
                <a:cubicBezTo>
                  <a:pt x="7799166" y="87295"/>
                  <a:pt x="7885345" y="113090"/>
                  <a:pt x="7984860" y="105427"/>
                </a:cubicBezTo>
                <a:cubicBezTo>
                  <a:pt x="8045078" y="100754"/>
                  <a:pt x="8103129" y="89911"/>
                  <a:pt x="8162987" y="83368"/>
                </a:cubicBezTo>
                <a:cubicBezTo>
                  <a:pt x="8184261" y="81125"/>
                  <a:pt x="8208058" y="81500"/>
                  <a:pt x="8229332" y="83743"/>
                </a:cubicBezTo>
                <a:cubicBezTo>
                  <a:pt x="8332097" y="94025"/>
                  <a:pt x="8433417" y="95520"/>
                  <a:pt x="8534382" y="78696"/>
                </a:cubicBezTo>
                <a:cubicBezTo>
                  <a:pt x="8551686" y="75891"/>
                  <a:pt x="8570076" y="73275"/>
                  <a:pt x="8588107" y="73275"/>
                </a:cubicBezTo>
                <a:cubicBezTo>
                  <a:pt x="8686903" y="73275"/>
                  <a:pt x="8783897" y="77200"/>
                  <a:pt x="8878370" y="95520"/>
                </a:cubicBezTo>
                <a:cubicBezTo>
                  <a:pt x="8910101" y="101688"/>
                  <a:pt x="8948685" y="97763"/>
                  <a:pt x="8983659" y="99259"/>
                </a:cubicBezTo>
                <a:cubicBezTo>
                  <a:pt x="9016109" y="100566"/>
                  <a:pt x="9049283" y="101127"/>
                  <a:pt x="9080653" y="105427"/>
                </a:cubicBezTo>
                <a:cubicBezTo>
                  <a:pt x="9126447" y="111781"/>
                  <a:pt x="9168994" y="112529"/>
                  <a:pt x="9216230" y="106922"/>
                </a:cubicBezTo>
                <a:cubicBezTo>
                  <a:pt x="9261301" y="101688"/>
                  <a:pt x="9309980" y="104304"/>
                  <a:pt x="9356857" y="104118"/>
                </a:cubicBezTo>
                <a:cubicBezTo>
                  <a:pt x="9409140" y="103931"/>
                  <a:pt x="9461422" y="103745"/>
                  <a:pt x="9513705" y="104679"/>
                </a:cubicBezTo>
                <a:cubicBezTo>
                  <a:pt x="9534620" y="105052"/>
                  <a:pt x="9558416" y="112529"/>
                  <a:pt x="9575728" y="109538"/>
                </a:cubicBezTo>
                <a:cubicBezTo>
                  <a:pt x="9631615" y="99445"/>
                  <a:pt x="9687505" y="111595"/>
                  <a:pt x="9743391" y="106174"/>
                </a:cubicBezTo>
                <a:cubicBezTo>
                  <a:pt x="9770799" y="103370"/>
                  <a:pt x="9801807" y="111033"/>
                  <a:pt x="9831372" y="111781"/>
                </a:cubicBezTo>
                <a:cubicBezTo>
                  <a:pt x="9879691" y="113090"/>
                  <a:pt x="9928007" y="112529"/>
                  <a:pt x="9976326" y="112904"/>
                </a:cubicBezTo>
                <a:cubicBezTo>
                  <a:pt x="9992191" y="113090"/>
                  <a:pt x="10007697" y="113838"/>
                  <a:pt x="10023562" y="114213"/>
                </a:cubicBezTo>
                <a:cubicBezTo>
                  <a:pt x="10037626" y="114586"/>
                  <a:pt x="10052409" y="116267"/>
                  <a:pt x="10065749" y="114960"/>
                </a:cubicBezTo>
                <a:cubicBezTo>
                  <a:pt x="10114068" y="110286"/>
                  <a:pt x="10161664" y="102622"/>
                  <a:pt x="10210339" y="99631"/>
                </a:cubicBezTo>
                <a:cubicBezTo>
                  <a:pt x="10252526" y="97015"/>
                  <a:pt x="10296159" y="100566"/>
                  <a:pt x="10338705" y="98697"/>
                </a:cubicBezTo>
                <a:cubicBezTo>
                  <a:pt x="10413705" y="95520"/>
                  <a:pt x="10488705" y="89911"/>
                  <a:pt x="10563705" y="86359"/>
                </a:cubicBezTo>
                <a:cubicBezTo>
                  <a:pt x="10579933" y="85611"/>
                  <a:pt x="10596878" y="90286"/>
                  <a:pt x="10613466" y="90659"/>
                </a:cubicBezTo>
                <a:cubicBezTo>
                  <a:pt x="10665389" y="91593"/>
                  <a:pt x="10717312" y="91782"/>
                  <a:pt x="10769235" y="92341"/>
                </a:cubicBezTo>
                <a:cubicBezTo>
                  <a:pt x="10798801" y="92529"/>
                  <a:pt x="10828730" y="91968"/>
                  <a:pt x="10857939" y="93650"/>
                </a:cubicBezTo>
                <a:cubicBezTo>
                  <a:pt x="10896518" y="95893"/>
                  <a:pt x="10931493" y="99259"/>
                  <a:pt x="10967551" y="84677"/>
                </a:cubicBezTo>
                <a:cubicBezTo>
                  <a:pt x="11023081" y="62060"/>
                  <a:pt x="11093755" y="70846"/>
                  <a:pt x="11157935" y="65612"/>
                </a:cubicBezTo>
                <a:cubicBezTo>
                  <a:pt x="11174524" y="64303"/>
                  <a:pt x="11191472" y="64116"/>
                  <a:pt x="11208056" y="62621"/>
                </a:cubicBezTo>
                <a:cubicBezTo>
                  <a:pt x="11238708" y="59817"/>
                  <a:pt x="11268993" y="56639"/>
                  <a:pt x="11299645" y="53460"/>
                </a:cubicBezTo>
                <a:cubicBezTo>
                  <a:pt x="11305051" y="52901"/>
                  <a:pt x="11311180" y="52712"/>
                  <a:pt x="11316229" y="51778"/>
                </a:cubicBezTo>
                <a:cubicBezTo>
                  <a:pt x="11362747" y="43928"/>
                  <a:pt x="11408537" y="34956"/>
                  <a:pt x="11455774" y="28599"/>
                </a:cubicBezTo>
                <a:cubicBezTo>
                  <a:pt x="11478851" y="25422"/>
                  <a:pt x="11504452" y="25047"/>
                  <a:pt x="11528249" y="26731"/>
                </a:cubicBezTo>
                <a:cubicBezTo>
                  <a:pt x="11597839" y="31590"/>
                  <a:pt x="11666710" y="33647"/>
                  <a:pt x="11736664" y="26543"/>
                </a:cubicBezTo>
                <a:cubicBezTo>
                  <a:pt x="11764427" y="23740"/>
                  <a:pt x="11795439" y="28413"/>
                  <a:pt x="11825004" y="30095"/>
                </a:cubicBezTo>
                <a:cubicBezTo>
                  <a:pt x="11895677" y="34581"/>
                  <a:pt x="11966350" y="39442"/>
                  <a:pt x="12037383" y="43740"/>
                </a:cubicBezTo>
                <a:cubicBezTo>
                  <a:pt x="12081735" y="46358"/>
                  <a:pt x="12126447" y="47853"/>
                  <a:pt x="12170798" y="50469"/>
                </a:cubicBezTo>
                <a:lnTo>
                  <a:pt x="12192000" y="51944"/>
                </a:lnTo>
                <a:lnTo>
                  <a:pt x="12192000" y="200794"/>
                </a:lnTo>
                <a:lnTo>
                  <a:pt x="12145556" y="203937"/>
                </a:lnTo>
                <a:cubicBezTo>
                  <a:pt x="12092914" y="208610"/>
                  <a:pt x="12045318" y="220012"/>
                  <a:pt x="12007095" y="241882"/>
                </a:cubicBezTo>
                <a:cubicBezTo>
                  <a:pt x="11969958" y="263193"/>
                  <a:pt x="11961304" y="260763"/>
                  <a:pt x="11918395" y="243752"/>
                </a:cubicBezTo>
                <a:cubicBezTo>
                  <a:pt x="11868274" y="223937"/>
                  <a:pt x="11816350" y="205619"/>
                  <a:pt x="11762625" y="188608"/>
                </a:cubicBezTo>
                <a:cubicBezTo>
                  <a:pt x="11745677" y="183188"/>
                  <a:pt x="11721158" y="183375"/>
                  <a:pt x="11699883" y="182254"/>
                </a:cubicBezTo>
                <a:cubicBezTo>
                  <a:pt x="11663826" y="180197"/>
                  <a:pt x="11626685" y="176459"/>
                  <a:pt x="11591351" y="178702"/>
                </a:cubicBezTo>
                <a:cubicBezTo>
                  <a:pt x="11557458" y="180945"/>
                  <a:pt x="11523922" y="188608"/>
                  <a:pt x="11492554" y="196272"/>
                </a:cubicBezTo>
                <a:cubicBezTo>
                  <a:pt x="11404933" y="217769"/>
                  <a:pt x="11324524" y="244500"/>
                  <a:pt x="11259979" y="283006"/>
                </a:cubicBezTo>
                <a:cubicBezTo>
                  <a:pt x="11251689" y="288053"/>
                  <a:pt x="11235101" y="289924"/>
                  <a:pt x="11221397" y="291605"/>
                </a:cubicBezTo>
                <a:cubicBezTo>
                  <a:pt x="11199043" y="294410"/>
                  <a:pt x="11175966" y="297026"/>
                  <a:pt x="11153249" y="297401"/>
                </a:cubicBezTo>
                <a:cubicBezTo>
                  <a:pt x="11042914" y="299269"/>
                  <a:pt x="10956376" y="325439"/>
                  <a:pt x="10884980" y="367310"/>
                </a:cubicBezTo>
                <a:cubicBezTo>
                  <a:pt x="10864428" y="379273"/>
                  <a:pt x="10848562" y="380582"/>
                  <a:pt x="10826205" y="366749"/>
                </a:cubicBezTo>
                <a:cubicBezTo>
                  <a:pt x="10800247" y="350674"/>
                  <a:pt x="10763107" y="357029"/>
                  <a:pt x="10729570" y="360767"/>
                </a:cubicBezTo>
                <a:cubicBezTo>
                  <a:pt x="10694958" y="364506"/>
                  <a:pt x="10659980" y="368433"/>
                  <a:pt x="10625364" y="372171"/>
                </a:cubicBezTo>
                <a:cubicBezTo>
                  <a:pt x="10599766" y="374787"/>
                  <a:pt x="10574524" y="377030"/>
                  <a:pt x="10549282" y="380208"/>
                </a:cubicBezTo>
                <a:cubicBezTo>
                  <a:pt x="10470678" y="390116"/>
                  <a:pt x="10400005" y="387125"/>
                  <a:pt x="10336184" y="356656"/>
                </a:cubicBezTo>
                <a:cubicBezTo>
                  <a:pt x="10287505" y="333291"/>
                  <a:pt x="10225126" y="326373"/>
                  <a:pt x="10158780" y="333477"/>
                </a:cubicBezTo>
                <a:cubicBezTo>
                  <a:pt x="10150486" y="334411"/>
                  <a:pt x="10140030" y="338150"/>
                  <a:pt x="10134261" y="336654"/>
                </a:cubicBezTo>
                <a:cubicBezTo>
                  <a:pt x="10047362" y="314784"/>
                  <a:pt x="9978491" y="353292"/>
                  <a:pt x="9898441" y="355722"/>
                </a:cubicBezTo>
                <a:cubicBezTo>
                  <a:pt x="9863107" y="356842"/>
                  <a:pt x="9827049" y="370676"/>
                  <a:pt x="9795318" y="381703"/>
                </a:cubicBezTo>
                <a:cubicBezTo>
                  <a:pt x="9751686" y="396846"/>
                  <a:pt x="9712743" y="411425"/>
                  <a:pt x="9653613" y="404695"/>
                </a:cubicBezTo>
                <a:cubicBezTo>
                  <a:pt x="9594478" y="397780"/>
                  <a:pt x="9540390" y="410491"/>
                  <a:pt x="9496038" y="432174"/>
                </a:cubicBezTo>
                <a:cubicBezTo>
                  <a:pt x="9462145" y="448624"/>
                  <a:pt x="9425005" y="450119"/>
                  <a:pt x="9380293" y="445446"/>
                </a:cubicBezTo>
                <a:cubicBezTo>
                  <a:pt x="9324403" y="439651"/>
                  <a:pt x="9266351" y="439276"/>
                  <a:pt x="9209742" y="435726"/>
                </a:cubicBezTo>
                <a:cubicBezTo>
                  <a:pt x="9197480" y="434979"/>
                  <a:pt x="9181978" y="432361"/>
                  <a:pt x="9174763" y="427874"/>
                </a:cubicBezTo>
                <a:cubicBezTo>
                  <a:pt x="9086422" y="372171"/>
                  <a:pt x="8962024" y="371610"/>
                  <a:pt x="8839428" y="368992"/>
                </a:cubicBezTo>
                <a:cubicBezTo>
                  <a:pt x="8765151" y="367310"/>
                  <a:pt x="8690511" y="367310"/>
                  <a:pt x="8615871" y="368244"/>
                </a:cubicBezTo>
                <a:cubicBezTo>
                  <a:pt x="8590628" y="368433"/>
                  <a:pt x="8563948" y="371424"/>
                  <a:pt x="8541590" y="377030"/>
                </a:cubicBezTo>
                <a:cubicBezTo>
                  <a:pt x="8495076" y="388807"/>
                  <a:pt x="8452171" y="404134"/>
                  <a:pt x="8406013" y="416097"/>
                </a:cubicBezTo>
                <a:cubicBezTo>
                  <a:pt x="8388709" y="420772"/>
                  <a:pt x="8366352" y="420959"/>
                  <a:pt x="8346160" y="421706"/>
                </a:cubicBezTo>
                <a:cubicBezTo>
                  <a:pt x="8310462" y="423202"/>
                  <a:pt x="8270800" y="418715"/>
                  <a:pt x="8240152" y="425445"/>
                </a:cubicBezTo>
                <a:cubicBezTo>
                  <a:pt x="8160461" y="442828"/>
                  <a:pt x="8085821" y="438903"/>
                  <a:pt x="8010102" y="421706"/>
                </a:cubicBezTo>
                <a:cubicBezTo>
                  <a:pt x="7904091" y="397593"/>
                  <a:pt x="7803853" y="399462"/>
                  <a:pt x="7710103" y="437595"/>
                </a:cubicBezTo>
                <a:cubicBezTo>
                  <a:pt x="7667915" y="454792"/>
                  <a:pt x="7626808" y="446567"/>
                  <a:pt x="7591114" y="432735"/>
                </a:cubicBezTo>
                <a:cubicBezTo>
                  <a:pt x="7550006" y="416659"/>
                  <a:pt x="7509980" y="412547"/>
                  <a:pt x="7462749" y="424322"/>
                </a:cubicBezTo>
                <a:cubicBezTo>
                  <a:pt x="7452289" y="426940"/>
                  <a:pt x="7437506" y="425631"/>
                  <a:pt x="7425244" y="424697"/>
                </a:cubicBezTo>
                <a:cubicBezTo>
                  <a:pt x="7355294" y="420024"/>
                  <a:pt x="7284982" y="412173"/>
                  <a:pt x="7228012" y="444510"/>
                </a:cubicBezTo>
                <a:cubicBezTo>
                  <a:pt x="7216832" y="450867"/>
                  <a:pt x="7198083" y="453483"/>
                  <a:pt x="7182936" y="457783"/>
                </a:cubicBezTo>
                <a:cubicBezTo>
                  <a:pt x="7119476" y="475355"/>
                  <a:pt x="7122000" y="473671"/>
                  <a:pt x="7065391" y="452362"/>
                </a:cubicBezTo>
                <a:cubicBezTo>
                  <a:pt x="7035822" y="441147"/>
                  <a:pt x="6995078" y="429745"/>
                  <a:pt x="6960826" y="430679"/>
                </a:cubicBezTo>
                <a:cubicBezTo>
                  <a:pt x="6754212" y="436286"/>
                  <a:pt x="6557699" y="409368"/>
                  <a:pt x="6361185" y="383946"/>
                </a:cubicBezTo>
                <a:cubicBezTo>
                  <a:pt x="6240032" y="368244"/>
                  <a:pt x="6121762" y="367310"/>
                  <a:pt x="6000609" y="383198"/>
                </a:cubicBezTo>
                <a:cubicBezTo>
                  <a:pt x="5912987" y="394789"/>
                  <a:pt x="5830053" y="375721"/>
                  <a:pt x="5748205" y="362637"/>
                </a:cubicBezTo>
                <a:cubicBezTo>
                  <a:pt x="5731256" y="360021"/>
                  <a:pt x="5715391" y="349740"/>
                  <a:pt x="5706377" y="340954"/>
                </a:cubicBezTo>
                <a:cubicBezTo>
                  <a:pt x="5673924" y="309923"/>
                  <a:pt x="5620199" y="305064"/>
                  <a:pt x="5552410" y="317962"/>
                </a:cubicBezTo>
                <a:cubicBezTo>
                  <a:pt x="5498686" y="328057"/>
                  <a:pt x="5449647" y="341515"/>
                  <a:pt x="5406015" y="365442"/>
                </a:cubicBezTo>
                <a:cubicBezTo>
                  <a:pt x="5354814" y="393480"/>
                  <a:pt x="5301809" y="425445"/>
                  <a:pt x="5222482" y="437222"/>
                </a:cubicBezTo>
                <a:cubicBezTo>
                  <a:pt x="5188226" y="442267"/>
                  <a:pt x="5158661" y="443015"/>
                  <a:pt x="5122603" y="437781"/>
                </a:cubicBezTo>
                <a:cubicBezTo>
                  <a:pt x="5052649" y="427688"/>
                  <a:pt x="4982340" y="420584"/>
                  <a:pt x="4916712" y="451801"/>
                </a:cubicBezTo>
                <a:cubicBezTo>
                  <a:pt x="4880655" y="468998"/>
                  <a:pt x="4831976" y="480027"/>
                  <a:pt x="4773924" y="475728"/>
                </a:cubicBezTo>
                <a:cubicBezTo>
                  <a:pt x="4701449" y="470307"/>
                  <a:pt x="4635463" y="483952"/>
                  <a:pt x="4573806" y="504140"/>
                </a:cubicBezTo>
                <a:cubicBezTo>
                  <a:pt x="4551809" y="511431"/>
                  <a:pt x="4524764" y="515542"/>
                  <a:pt x="4499166" y="519094"/>
                </a:cubicBezTo>
                <a:cubicBezTo>
                  <a:pt x="4440032" y="527319"/>
                  <a:pt x="4380534" y="534610"/>
                  <a:pt x="4320680" y="541339"/>
                </a:cubicBezTo>
                <a:cubicBezTo>
                  <a:pt x="4271642" y="546946"/>
                  <a:pt x="4222244" y="551059"/>
                  <a:pt x="4172841" y="555918"/>
                </a:cubicBezTo>
                <a:cubicBezTo>
                  <a:pt x="4118757" y="561152"/>
                  <a:pt x="4075848" y="573304"/>
                  <a:pt x="4053493" y="601529"/>
                </a:cubicBezTo>
                <a:cubicBezTo>
                  <a:pt x="4046282" y="610501"/>
                  <a:pt x="4028974" y="617605"/>
                  <a:pt x="4015270" y="625082"/>
                </a:cubicBezTo>
                <a:cubicBezTo>
                  <a:pt x="4005538" y="630503"/>
                  <a:pt x="3992553" y="634616"/>
                  <a:pt x="3983539" y="640223"/>
                </a:cubicBezTo>
                <a:cubicBezTo>
                  <a:pt x="3936303" y="669758"/>
                  <a:pt x="3889789" y="699478"/>
                  <a:pt x="3842917" y="729013"/>
                </a:cubicBezTo>
                <a:cubicBezTo>
                  <a:pt x="3838226" y="731818"/>
                  <a:pt x="3833180" y="735182"/>
                  <a:pt x="3827051" y="736490"/>
                </a:cubicBezTo>
                <a:cubicBezTo>
                  <a:pt x="3763589" y="750136"/>
                  <a:pt x="3699405" y="763033"/>
                  <a:pt x="3636666" y="777428"/>
                </a:cubicBezTo>
                <a:cubicBezTo>
                  <a:pt x="3612507" y="783035"/>
                  <a:pt x="3587628" y="789950"/>
                  <a:pt x="3569598" y="799671"/>
                </a:cubicBezTo>
                <a:cubicBezTo>
                  <a:pt x="3528494" y="821729"/>
                  <a:pt x="3490993" y="845656"/>
                  <a:pt x="3431859" y="855189"/>
                </a:cubicBezTo>
                <a:cubicBezTo>
                  <a:pt x="3414552" y="857992"/>
                  <a:pt x="3394000" y="859487"/>
                  <a:pt x="3377411" y="857058"/>
                </a:cubicBezTo>
                <a:cubicBezTo>
                  <a:pt x="3309982" y="846965"/>
                  <a:pt x="3243999" y="834440"/>
                  <a:pt x="3176930" y="823786"/>
                </a:cubicBezTo>
                <a:cubicBezTo>
                  <a:pt x="3134384" y="817243"/>
                  <a:pt x="3095801" y="809391"/>
                  <a:pt x="3075245" y="786212"/>
                </a:cubicBezTo>
                <a:cubicBezTo>
                  <a:pt x="3069480" y="779671"/>
                  <a:pt x="3053252" y="772567"/>
                  <a:pt x="3039911" y="771258"/>
                </a:cubicBezTo>
                <a:cubicBezTo>
                  <a:pt x="2954095" y="762847"/>
                  <a:pt x="2869359" y="758735"/>
                  <a:pt x="2790392" y="787334"/>
                </a:cubicBezTo>
                <a:cubicBezTo>
                  <a:pt x="2773807" y="793503"/>
                  <a:pt x="2742795" y="793503"/>
                  <a:pt x="2720801" y="790887"/>
                </a:cubicBezTo>
                <a:cubicBezTo>
                  <a:pt x="2636065" y="781166"/>
                  <a:pt x="2555656" y="777801"/>
                  <a:pt x="2482098" y="808832"/>
                </a:cubicBezTo>
                <a:cubicBezTo>
                  <a:pt x="2473444" y="812570"/>
                  <a:pt x="2445681" y="809204"/>
                  <a:pt x="2432700" y="804532"/>
                </a:cubicBezTo>
                <a:cubicBezTo>
                  <a:pt x="2307579" y="758922"/>
                  <a:pt x="2239071" y="757799"/>
                  <a:pt x="2111065" y="800980"/>
                </a:cubicBezTo>
                <a:cubicBezTo>
                  <a:pt x="2102771" y="803784"/>
                  <a:pt x="2091955" y="806961"/>
                  <a:pt x="2088707" y="811261"/>
                </a:cubicBezTo>
                <a:cubicBezTo>
                  <a:pt x="2066713" y="838740"/>
                  <a:pt x="2019840" y="839487"/>
                  <a:pt x="1973323" y="841731"/>
                </a:cubicBezTo>
                <a:cubicBezTo>
                  <a:pt x="1922123" y="844160"/>
                  <a:pt x="1870919" y="847337"/>
                  <a:pt x="1819359" y="849581"/>
                </a:cubicBezTo>
                <a:cubicBezTo>
                  <a:pt x="1810342" y="849955"/>
                  <a:pt x="1800246" y="848460"/>
                  <a:pt x="1791232" y="846776"/>
                </a:cubicBezTo>
                <a:cubicBezTo>
                  <a:pt x="1756617" y="840608"/>
                  <a:pt x="1723084" y="831636"/>
                  <a:pt x="1687387" y="827897"/>
                </a:cubicBezTo>
                <a:cubicBezTo>
                  <a:pt x="1610225" y="819859"/>
                  <a:pt x="1535584" y="803784"/>
                  <a:pt x="1454092" y="810327"/>
                </a:cubicBezTo>
                <a:cubicBezTo>
                  <a:pt x="1440032" y="811448"/>
                  <a:pt x="1423804" y="806027"/>
                  <a:pt x="1408662" y="803970"/>
                </a:cubicBezTo>
                <a:cubicBezTo>
                  <a:pt x="1381257" y="800418"/>
                  <a:pt x="1354573" y="795373"/>
                  <a:pt x="1326809" y="794064"/>
                </a:cubicBezTo>
                <a:cubicBezTo>
                  <a:pt x="1253252" y="790698"/>
                  <a:pt x="1178975" y="787707"/>
                  <a:pt x="1105054" y="787521"/>
                </a:cubicBezTo>
                <a:cubicBezTo>
                  <a:pt x="1069359" y="787334"/>
                  <a:pt x="1033661" y="794437"/>
                  <a:pt x="997604" y="797241"/>
                </a:cubicBezTo>
                <a:cubicBezTo>
                  <a:pt x="981378" y="798550"/>
                  <a:pt x="955054" y="800793"/>
                  <a:pt x="949648" y="796680"/>
                </a:cubicBezTo>
                <a:cubicBezTo>
                  <a:pt x="907821" y="765465"/>
                  <a:pt x="849046" y="771446"/>
                  <a:pt x="789552" y="771819"/>
                </a:cubicBezTo>
                <a:cubicBezTo>
                  <a:pt x="658302" y="772567"/>
                  <a:pt x="531379" y="798923"/>
                  <a:pt x="396881" y="787707"/>
                </a:cubicBezTo>
                <a:cubicBezTo>
                  <a:pt x="357939" y="784530"/>
                  <a:pt x="314669" y="797055"/>
                  <a:pt x="272843" y="801166"/>
                </a:cubicBezTo>
                <a:cubicBezTo>
                  <a:pt x="251208" y="803223"/>
                  <a:pt x="227412" y="805654"/>
                  <a:pt x="206859" y="803036"/>
                </a:cubicBezTo>
                <a:cubicBezTo>
                  <a:pt x="175129" y="798923"/>
                  <a:pt x="144477" y="791446"/>
                  <a:pt x="114552" y="784157"/>
                </a:cubicBezTo>
                <a:cubicBezTo>
                  <a:pt x="86787" y="777428"/>
                  <a:pt x="58662" y="774063"/>
                  <a:pt x="30492" y="773619"/>
                </a:cubicBezTo>
                <a:lnTo>
                  <a:pt x="0" y="776145"/>
                </a:lnTo>
                <a:lnTo>
                  <a:pt x="0" y="281806"/>
                </a:lnTo>
                <a:lnTo>
                  <a:pt x="106258" y="293849"/>
                </a:lnTo>
                <a:cubicBezTo>
                  <a:pt x="119598" y="295344"/>
                  <a:pt x="133298" y="297212"/>
                  <a:pt x="145560" y="300203"/>
                </a:cubicBezTo>
                <a:cubicBezTo>
                  <a:pt x="157098" y="303007"/>
                  <a:pt x="166835" y="307869"/>
                  <a:pt x="178377" y="310859"/>
                </a:cubicBezTo>
                <a:cubicBezTo>
                  <a:pt x="209741" y="318896"/>
                  <a:pt x="241838" y="326373"/>
                  <a:pt x="278612" y="335345"/>
                </a:cubicBezTo>
                <a:cubicBezTo>
                  <a:pt x="299164" y="318523"/>
                  <a:pt x="326935" y="328057"/>
                  <a:pt x="361546" y="336093"/>
                </a:cubicBezTo>
                <a:cubicBezTo>
                  <a:pt x="396881" y="344318"/>
                  <a:pt x="437625" y="346936"/>
                  <a:pt x="476567" y="349926"/>
                </a:cubicBezTo>
                <a:cubicBezTo>
                  <a:pt x="547963" y="355347"/>
                  <a:pt x="619719" y="358713"/>
                  <a:pt x="691112" y="363572"/>
                </a:cubicBezTo>
                <a:cubicBezTo>
                  <a:pt x="706258" y="364694"/>
                  <a:pt x="723566" y="366749"/>
                  <a:pt x="735104" y="371424"/>
                </a:cubicBezTo>
                <a:cubicBezTo>
                  <a:pt x="814067" y="402827"/>
                  <a:pt x="909986" y="411611"/>
                  <a:pt x="1001208" y="408622"/>
                </a:cubicBezTo>
                <a:cubicBezTo>
                  <a:pt x="1072963" y="406377"/>
                  <a:pt x="1143277" y="404695"/>
                  <a:pt x="1214309" y="407873"/>
                </a:cubicBezTo>
                <a:cubicBezTo>
                  <a:pt x="1219719" y="408061"/>
                  <a:pt x="1226931" y="407686"/>
                  <a:pt x="1230894" y="406191"/>
                </a:cubicBezTo>
                <a:cubicBezTo>
                  <a:pt x="1255413" y="396284"/>
                  <a:pt x="1281015" y="395537"/>
                  <a:pt x="1312386" y="393855"/>
                </a:cubicBezTo>
                <a:cubicBezTo>
                  <a:pt x="1356738" y="391423"/>
                  <a:pt x="1397482" y="393107"/>
                  <a:pt x="1438590" y="397218"/>
                </a:cubicBezTo>
                <a:cubicBezTo>
                  <a:pt x="1468519" y="400209"/>
                  <a:pt x="1498803" y="406377"/>
                  <a:pt x="1525488" y="414229"/>
                </a:cubicBezTo>
                <a:cubicBezTo>
                  <a:pt x="1562625" y="425258"/>
                  <a:pt x="1598327" y="429556"/>
                  <a:pt x="1633661" y="414977"/>
                </a:cubicBezTo>
                <a:cubicBezTo>
                  <a:pt x="1671881" y="399462"/>
                  <a:pt x="1715150" y="404882"/>
                  <a:pt x="1757340" y="404323"/>
                </a:cubicBezTo>
                <a:cubicBezTo>
                  <a:pt x="1775727" y="404134"/>
                  <a:pt x="1795200" y="404509"/>
                  <a:pt x="1812867" y="402079"/>
                </a:cubicBezTo>
                <a:cubicBezTo>
                  <a:pt x="1864067" y="395162"/>
                  <a:pt x="1913469" y="384694"/>
                  <a:pt x="1965392" y="380021"/>
                </a:cubicBezTo>
                <a:cubicBezTo>
                  <a:pt x="1994238" y="377405"/>
                  <a:pt x="2026328" y="382078"/>
                  <a:pt x="2056257" y="385442"/>
                </a:cubicBezTo>
                <a:cubicBezTo>
                  <a:pt x="2086546" y="388994"/>
                  <a:pt x="2116471" y="394414"/>
                  <a:pt x="2145680" y="400023"/>
                </a:cubicBezTo>
                <a:cubicBezTo>
                  <a:pt x="2165509" y="403761"/>
                  <a:pt x="2187144" y="407313"/>
                  <a:pt x="2203009" y="414043"/>
                </a:cubicBezTo>
                <a:cubicBezTo>
                  <a:pt x="2239071" y="429370"/>
                  <a:pt x="2276207" y="431988"/>
                  <a:pt x="2318757" y="423949"/>
                </a:cubicBezTo>
                <a:cubicBezTo>
                  <a:pt x="2325246" y="422640"/>
                  <a:pt x="2332817" y="422640"/>
                  <a:pt x="2340028" y="422454"/>
                </a:cubicBezTo>
                <a:cubicBezTo>
                  <a:pt x="2455421" y="418529"/>
                  <a:pt x="2570802" y="416097"/>
                  <a:pt x="2685467" y="410116"/>
                </a:cubicBezTo>
                <a:cubicBezTo>
                  <a:pt x="2731976" y="407686"/>
                  <a:pt x="2776688" y="397032"/>
                  <a:pt x="2822482" y="390303"/>
                </a:cubicBezTo>
                <a:cubicBezTo>
                  <a:pt x="2831859" y="388994"/>
                  <a:pt x="2842319" y="386937"/>
                  <a:pt x="2851692" y="387873"/>
                </a:cubicBezTo>
                <a:cubicBezTo>
                  <a:pt x="2953732" y="397218"/>
                  <a:pt x="3049288" y="383573"/>
                  <a:pt x="3143397" y="365628"/>
                </a:cubicBezTo>
                <a:cubicBezTo>
                  <a:pt x="3153130" y="363758"/>
                  <a:pt x="3165028" y="364319"/>
                  <a:pt x="3175847" y="364694"/>
                </a:cubicBezTo>
                <a:cubicBezTo>
                  <a:pt x="3206140" y="366001"/>
                  <a:pt x="3238949" y="372544"/>
                  <a:pt x="3266354" y="368619"/>
                </a:cubicBezTo>
                <a:cubicBezTo>
                  <a:pt x="3339188" y="357776"/>
                  <a:pt x="3411304" y="344693"/>
                  <a:pt x="3479815" y="328243"/>
                </a:cubicBezTo>
                <a:cubicBezTo>
                  <a:pt x="3549409" y="311607"/>
                  <a:pt x="3613950" y="297587"/>
                  <a:pt x="3693636" y="314409"/>
                </a:cubicBezTo>
                <a:cubicBezTo>
                  <a:pt x="3727528" y="321514"/>
                  <a:pt x="3772239" y="316466"/>
                  <a:pt x="3811186" y="314598"/>
                </a:cubicBezTo>
                <a:cubicBezTo>
                  <a:pt x="3839668" y="313102"/>
                  <a:pt x="3867073" y="304689"/>
                  <a:pt x="3895199" y="304689"/>
                </a:cubicBezTo>
                <a:cubicBezTo>
                  <a:pt x="3970203" y="304689"/>
                  <a:pt x="4036905" y="294783"/>
                  <a:pt x="4101809" y="274595"/>
                </a:cubicBezTo>
                <a:cubicBezTo>
                  <a:pt x="4127055" y="266745"/>
                  <a:pt x="4166357" y="271979"/>
                  <a:pt x="4199167" y="269922"/>
                </a:cubicBezTo>
                <a:cubicBezTo>
                  <a:pt x="4233785" y="267492"/>
                  <a:pt x="4269476" y="265249"/>
                  <a:pt x="4302653" y="259827"/>
                </a:cubicBezTo>
                <a:cubicBezTo>
                  <a:pt x="4388469" y="245621"/>
                  <a:pt x="4473205" y="229546"/>
                  <a:pt x="4558660" y="214592"/>
                </a:cubicBezTo>
                <a:cubicBezTo>
                  <a:pt x="4628970" y="202254"/>
                  <a:pt x="4698205" y="211974"/>
                  <a:pt x="4767795" y="217208"/>
                </a:cubicBezTo>
                <a:cubicBezTo>
                  <a:pt x="4811428" y="220573"/>
                  <a:pt x="4852169" y="228612"/>
                  <a:pt x="4901207" y="216648"/>
                </a:cubicBezTo>
                <a:cubicBezTo>
                  <a:pt x="4948084" y="205244"/>
                  <a:pt x="5007578" y="207862"/>
                  <a:pt x="5060224" y="201694"/>
                </a:cubicBezTo>
                <a:cubicBezTo>
                  <a:pt x="5104580" y="196460"/>
                  <a:pt x="5147482" y="188047"/>
                  <a:pt x="5190391" y="179822"/>
                </a:cubicBezTo>
                <a:cubicBezTo>
                  <a:pt x="5248806" y="168607"/>
                  <a:pt x="5306495" y="156832"/>
                  <a:pt x="5370320" y="162439"/>
                </a:cubicBezTo>
                <a:cubicBezTo>
                  <a:pt x="5442799" y="168795"/>
                  <a:pt x="5492553" y="144869"/>
                  <a:pt x="5549530" y="128978"/>
                </a:cubicBezTo>
                <a:cubicBezTo>
                  <a:pt x="5588832" y="118138"/>
                  <a:pt x="5631737" y="110099"/>
                  <a:pt x="5674647" y="103370"/>
                </a:cubicBezTo>
                <a:cubicBezTo>
                  <a:pt x="5731975" y="94584"/>
                  <a:pt x="5791110" y="89350"/>
                  <a:pt x="5848803" y="80752"/>
                </a:cubicBezTo>
                <a:cubicBezTo>
                  <a:pt x="5936064" y="67855"/>
                  <a:pt x="6024408" y="57760"/>
                  <a:pt x="6115270" y="64864"/>
                </a:cubicBezTo>
                <a:cubicBezTo>
                  <a:pt x="6157097" y="68041"/>
                  <a:pt x="6196043" y="67855"/>
                  <a:pt x="6237866" y="63180"/>
                </a:cubicBezTo>
                <a:cubicBezTo>
                  <a:pt x="6306374" y="55517"/>
                  <a:pt x="6376687" y="54583"/>
                  <a:pt x="6431858" y="25983"/>
                </a:cubicBezTo>
                <a:cubicBezTo>
                  <a:pt x="6451327" y="15888"/>
                  <a:pt x="6486303" y="13272"/>
                  <a:pt x="6514789" y="8038"/>
                </a:cubicBezTo>
                <a:cubicBezTo>
                  <a:pt x="6547603" y="1868"/>
                  <a:pt x="6571758" y="5048"/>
                  <a:pt x="6589430" y="22993"/>
                </a:cubicBezTo>
                <a:cubicBezTo>
                  <a:pt x="6597361" y="31029"/>
                  <a:pt x="6620078" y="38881"/>
                  <a:pt x="6637745" y="40190"/>
                </a:cubicBezTo>
                <a:cubicBezTo>
                  <a:pt x="6690750" y="44115"/>
                  <a:pt x="6739429" y="38320"/>
                  <a:pt x="6790630" y="25609"/>
                </a:cubicBezTo>
                <a:cubicBezTo>
                  <a:pt x="6838586" y="13645"/>
                  <a:pt x="6898442" y="14954"/>
                  <a:pt x="6952890" y="10282"/>
                </a:cubicBezTo>
                <a:cubicBezTo>
                  <a:pt x="6991470" y="6916"/>
                  <a:pt x="7030053" y="0"/>
                  <a:pt x="7068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311" name="Freeform: Shape 74">
            <a:extLst>
              <a:ext uri="{FF2B5EF4-FFF2-40B4-BE49-F238E27FC236}">
                <a16:creationId xmlns:a16="http://schemas.microsoft.com/office/drawing/2014/main" id="{628DD1E6-F093-48D7-A33E-7D55BDF37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52210"/>
            <a:ext cx="12192000" cy="858278"/>
          </a:xfrm>
          <a:custGeom>
            <a:avLst/>
            <a:gdLst>
              <a:gd name="connsiteX0" fmla="*/ 7068995 w 12192000"/>
              <a:gd name="connsiteY0" fmla="*/ 0 h 858278"/>
              <a:gd name="connsiteX1" fmla="*/ 7213949 w 12192000"/>
              <a:gd name="connsiteY1" fmla="*/ 8225 h 858278"/>
              <a:gd name="connsiteX2" fmla="*/ 7328251 w 12192000"/>
              <a:gd name="connsiteY2" fmla="*/ 11589 h 858278"/>
              <a:gd name="connsiteX3" fmla="*/ 7420557 w 12192000"/>
              <a:gd name="connsiteY3" fmla="*/ 21122 h 858278"/>
              <a:gd name="connsiteX4" fmla="*/ 7453008 w 12192000"/>
              <a:gd name="connsiteY4" fmla="*/ 26731 h 858278"/>
              <a:gd name="connsiteX5" fmla="*/ 7710103 w 12192000"/>
              <a:gd name="connsiteY5" fmla="*/ 70471 h 858278"/>
              <a:gd name="connsiteX6" fmla="*/ 7984860 w 12192000"/>
              <a:gd name="connsiteY6" fmla="*/ 105427 h 858278"/>
              <a:gd name="connsiteX7" fmla="*/ 8162987 w 12192000"/>
              <a:gd name="connsiteY7" fmla="*/ 83368 h 858278"/>
              <a:gd name="connsiteX8" fmla="*/ 8229332 w 12192000"/>
              <a:gd name="connsiteY8" fmla="*/ 83743 h 858278"/>
              <a:gd name="connsiteX9" fmla="*/ 8534382 w 12192000"/>
              <a:gd name="connsiteY9" fmla="*/ 78696 h 858278"/>
              <a:gd name="connsiteX10" fmla="*/ 8588107 w 12192000"/>
              <a:gd name="connsiteY10" fmla="*/ 73275 h 858278"/>
              <a:gd name="connsiteX11" fmla="*/ 8878370 w 12192000"/>
              <a:gd name="connsiteY11" fmla="*/ 95520 h 858278"/>
              <a:gd name="connsiteX12" fmla="*/ 8983659 w 12192000"/>
              <a:gd name="connsiteY12" fmla="*/ 99259 h 858278"/>
              <a:gd name="connsiteX13" fmla="*/ 9080653 w 12192000"/>
              <a:gd name="connsiteY13" fmla="*/ 105427 h 858278"/>
              <a:gd name="connsiteX14" fmla="*/ 9216230 w 12192000"/>
              <a:gd name="connsiteY14" fmla="*/ 106922 h 858278"/>
              <a:gd name="connsiteX15" fmla="*/ 9356857 w 12192000"/>
              <a:gd name="connsiteY15" fmla="*/ 104118 h 858278"/>
              <a:gd name="connsiteX16" fmla="*/ 9513705 w 12192000"/>
              <a:gd name="connsiteY16" fmla="*/ 104679 h 858278"/>
              <a:gd name="connsiteX17" fmla="*/ 9575728 w 12192000"/>
              <a:gd name="connsiteY17" fmla="*/ 109538 h 858278"/>
              <a:gd name="connsiteX18" fmla="*/ 9743391 w 12192000"/>
              <a:gd name="connsiteY18" fmla="*/ 106174 h 858278"/>
              <a:gd name="connsiteX19" fmla="*/ 9831372 w 12192000"/>
              <a:gd name="connsiteY19" fmla="*/ 111781 h 858278"/>
              <a:gd name="connsiteX20" fmla="*/ 9976326 w 12192000"/>
              <a:gd name="connsiteY20" fmla="*/ 112904 h 858278"/>
              <a:gd name="connsiteX21" fmla="*/ 10023562 w 12192000"/>
              <a:gd name="connsiteY21" fmla="*/ 114213 h 858278"/>
              <a:gd name="connsiteX22" fmla="*/ 10065749 w 12192000"/>
              <a:gd name="connsiteY22" fmla="*/ 114960 h 858278"/>
              <a:gd name="connsiteX23" fmla="*/ 10210339 w 12192000"/>
              <a:gd name="connsiteY23" fmla="*/ 99631 h 858278"/>
              <a:gd name="connsiteX24" fmla="*/ 10338705 w 12192000"/>
              <a:gd name="connsiteY24" fmla="*/ 98697 h 858278"/>
              <a:gd name="connsiteX25" fmla="*/ 10563705 w 12192000"/>
              <a:gd name="connsiteY25" fmla="*/ 86359 h 858278"/>
              <a:gd name="connsiteX26" fmla="*/ 10613466 w 12192000"/>
              <a:gd name="connsiteY26" fmla="*/ 90659 h 858278"/>
              <a:gd name="connsiteX27" fmla="*/ 10769235 w 12192000"/>
              <a:gd name="connsiteY27" fmla="*/ 92341 h 858278"/>
              <a:gd name="connsiteX28" fmla="*/ 10857939 w 12192000"/>
              <a:gd name="connsiteY28" fmla="*/ 93650 h 858278"/>
              <a:gd name="connsiteX29" fmla="*/ 10967551 w 12192000"/>
              <a:gd name="connsiteY29" fmla="*/ 84677 h 858278"/>
              <a:gd name="connsiteX30" fmla="*/ 11157935 w 12192000"/>
              <a:gd name="connsiteY30" fmla="*/ 65612 h 858278"/>
              <a:gd name="connsiteX31" fmla="*/ 11208056 w 12192000"/>
              <a:gd name="connsiteY31" fmla="*/ 62621 h 858278"/>
              <a:gd name="connsiteX32" fmla="*/ 11299645 w 12192000"/>
              <a:gd name="connsiteY32" fmla="*/ 53460 h 858278"/>
              <a:gd name="connsiteX33" fmla="*/ 11316229 w 12192000"/>
              <a:gd name="connsiteY33" fmla="*/ 51778 h 858278"/>
              <a:gd name="connsiteX34" fmla="*/ 11455774 w 12192000"/>
              <a:gd name="connsiteY34" fmla="*/ 28599 h 858278"/>
              <a:gd name="connsiteX35" fmla="*/ 11528249 w 12192000"/>
              <a:gd name="connsiteY35" fmla="*/ 26731 h 858278"/>
              <a:gd name="connsiteX36" fmla="*/ 11736664 w 12192000"/>
              <a:gd name="connsiteY36" fmla="*/ 26543 h 858278"/>
              <a:gd name="connsiteX37" fmla="*/ 11825004 w 12192000"/>
              <a:gd name="connsiteY37" fmla="*/ 30095 h 858278"/>
              <a:gd name="connsiteX38" fmla="*/ 12037383 w 12192000"/>
              <a:gd name="connsiteY38" fmla="*/ 43740 h 858278"/>
              <a:gd name="connsiteX39" fmla="*/ 12170798 w 12192000"/>
              <a:gd name="connsiteY39" fmla="*/ 50469 h 858278"/>
              <a:gd name="connsiteX40" fmla="*/ 12192000 w 12192000"/>
              <a:gd name="connsiteY40" fmla="*/ 51944 h 858278"/>
              <a:gd name="connsiteX41" fmla="*/ 12192000 w 12192000"/>
              <a:gd name="connsiteY41" fmla="*/ 200794 h 858278"/>
              <a:gd name="connsiteX42" fmla="*/ 12145556 w 12192000"/>
              <a:gd name="connsiteY42" fmla="*/ 203937 h 858278"/>
              <a:gd name="connsiteX43" fmla="*/ 12007095 w 12192000"/>
              <a:gd name="connsiteY43" fmla="*/ 241882 h 858278"/>
              <a:gd name="connsiteX44" fmla="*/ 11918395 w 12192000"/>
              <a:gd name="connsiteY44" fmla="*/ 243752 h 858278"/>
              <a:gd name="connsiteX45" fmla="*/ 11762625 w 12192000"/>
              <a:gd name="connsiteY45" fmla="*/ 188608 h 858278"/>
              <a:gd name="connsiteX46" fmla="*/ 11699883 w 12192000"/>
              <a:gd name="connsiteY46" fmla="*/ 182254 h 858278"/>
              <a:gd name="connsiteX47" fmla="*/ 11591351 w 12192000"/>
              <a:gd name="connsiteY47" fmla="*/ 178702 h 858278"/>
              <a:gd name="connsiteX48" fmla="*/ 11492554 w 12192000"/>
              <a:gd name="connsiteY48" fmla="*/ 196272 h 858278"/>
              <a:gd name="connsiteX49" fmla="*/ 11259979 w 12192000"/>
              <a:gd name="connsiteY49" fmla="*/ 283006 h 858278"/>
              <a:gd name="connsiteX50" fmla="*/ 11221397 w 12192000"/>
              <a:gd name="connsiteY50" fmla="*/ 291605 h 858278"/>
              <a:gd name="connsiteX51" fmla="*/ 11153249 w 12192000"/>
              <a:gd name="connsiteY51" fmla="*/ 297401 h 858278"/>
              <a:gd name="connsiteX52" fmla="*/ 10884980 w 12192000"/>
              <a:gd name="connsiteY52" fmla="*/ 367310 h 858278"/>
              <a:gd name="connsiteX53" fmla="*/ 10826205 w 12192000"/>
              <a:gd name="connsiteY53" fmla="*/ 366749 h 858278"/>
              <a:gd name="connsiteX54" fmla="*/ 10729570 w 12192000"/>
              <a:gd name="connsiteY54" fmla="*/ 360767 h 858278"/>
              <a:gd name="connsiteX55" fmla="*/ 10625364 w 12192000"/>
              <a:gd name="connsiteY55" fmla="*/ 372171 h 858278"/>
              <a:gd name="connsiteX56" fmla="*/ 10549282 w 12192000"/>
              <a:gd name="connsiteY56" fmla="*/ 380208 h 858278"/>
              <a:gd name="connsiteX57" fmla="*/ 10336184 w 12192000"/>
              <a:gd name="connsiteY57" fmla="*/ 356656 h 858278"/>
              <a:gd name="connsiteX58" fmla="*/ 10158780 w 12192000"/>
              <a:gd name="connsiteY58" fmla="*/ 333477 h 858278"/>
              <a:gd name="connsiteX59" fmla="*/ 10134261 w 12192000"/>
              <a:gd name="connsiteY59" fmla="*/ 336654 h 858278"/>
              <a:gd name="connsiteX60" fmla="*/ 9898441 w 12192000"/>
              <a:gd name="connsiteY60" fmla="*/ 355722 h 858278"/>
              <a:gd name="connsiteX61" fmla="*/ 9795318 w 12192000"/>
              <a:gd name="connsiteY61" fmla="*/ 381703 h 858278"/>
              <a:gd name="connsiteX62" fmla="*/ 9653613 w 12192000"/>
              <a:gd name="connsiteY62" fmla="*/ 404695 h 858278"/>
              <a:gd name="connsiteX63" fmla="*/ 9496038 w 12192000"/>
              <a:gd name="connsiteY63" fmla="*/ 432174 h 858278"/>
              <a:gd name="connsiteX64" fmla="*/ 9380293 w 12192000"/>
              <a:gd name="connsiteY64" fmla="*/ 445446 h 858278"/>
              <a:gd name="connsiteX65" fmla="*/ 9209742 w 12192000"/>
              <a:gd name="connsiteY65" fmla="*/ 435726 h 858278"/>
              <a:gd name="connsiteX66" fmla="*/ 9174763 w 12192000"/>
              <a:gd name="connsiteY66" fmla="*/ 427874 h 858278"/>
              <a:gd name="connsiteX67" fmla="*/ 8839428 w 12192000"/>
              <a:gd name="connsiteY67" fmla="*/ 368992 h 858278"/>
              <a:gd name="connsiteX68" fmla="*/ 8615871 w 12192000"/>
              <a:gd name="connsiteY68" fmla="*/ 368244 h 858278"/>
              <a:gd name="connsiteX69" fmla="*/ 8541590 w 12192000"/>
              <a:gd name="connsiteY69" fmla="*/ 377030 h 858278"/>
              <a:gd name="connsiteX70" fmla="*/ 8406013 w 12192000"/>
              <a:gd name="connsiteY70" fmla="*/ 416097 h 858278"/>
              <a:gd name="connsiteX71" fmla="*/ 8346160 w 12192000"/>
              <a:gd name="connsiteY71" fmla="*/ 421706 h 858278"/>
              <a:gd name="connsiteX72" fmla="*/ 8240152 w 12192000"/>
              <a:gd name="connsiteY72" fmla="*/ 425445 h 858278"/>
              <a:gd name="connsiteX73" fmla="*/ 8010102 w 12192000"/>
              <a:gd name="connsiteY73" fmla="*/ 421706 h 858278"/>
              <a:gd name="connsiteX74" fmla="*/ 7710103 w 12192000"/>
              <a:gd name="connsiteY74" fmla="*/ 437595 h 858278"/>
              <a:gd name="connsiteX75" fmla="*/ 7591114 w 12192000"/>
              <a:gd name="connsiteY75" fmla="*/ 432735 h 858278"/>
              <a:gd name="connsiteX76" fmla="*/ 7462749 w 12192000"/>
              <a:gd name="connsiteY76" fmla="*/ 424322 h 858278"/>
              <a:gd name="connsiteX77" fmla="*/ 7425244 w 12192000"/>
              <a:gd name="connsiteY77" fmla="*/ 424697 h 858278"/>
              <a:gd name="connsiteX78" fmla="*/ 7228012 w 12192000"/>
              <a:gd name="connsiteY78" fmla="*/ 444510 h 858278"/>
              <a:gd name="connsiteX79" fmla="*/ 7182936 w 12192000"/>
              <a:gd name="connsiteY79" fmla="*/ 457783 h 858278"/>
              <a:gd name="connsiteX80" fmla="*/ 7065391 w 12192000"/>
              <a:gd name="connsiteY80" fmla="*/ 452362 h 858278"/>
              <a:gd name="connsiteX81" fmla="*/ 6960826 w 12192000"/>
              <a:gd name="connsiteY81" fmla="*/ 430679 h 858278"/>
              <a:gd name="connsiteX82" fmla="*/ 6361185 w 12192000"/>
              <a:gd name="connsiteY82" fmla="*/ 383946 h 858278"/>
              <a:gd name="connsiteX83" fmla="*/ 6000609 w 12192000"/>
              <a:gd name="connsiteY83" fmla="*/ 383198 h 858278"/>
              <a:gd name="connsiteX84" fmla="*/ 5748205 w 12192000"/>
              <a:gd name="connsiteY84" fmla="*/ 362637 h 858278"/>
              <a:gd name="connsiteX85" fmla="*/ 5706377 w 12192000"/>
              <a:gd name="connsiteY85" fmla="*/ 340954 h 858278"/>
              <a:gd name="connsiteX86" fmla="*/ 5552410 w 12192000"/>
              <a:gd name="connsiteY86" fmla="*/ 317962 h 858278"/>
              <a:gd name="connsiteX87" fmla="*/ 5406015 w 12192000"/>
              <a:gd name="connsiteY87" fmla="*/ 365442 h 858278"/>
              <a:gd name="connsiteX88" fmla="*/ 5222482 w 12192000"/>
              <a:gd name="connsiteY88" fmla="*/ 437222 h 858278"/>
              <a:gd name="connsiteX89" fmla="*/ 5122603 w 12192000"/>
              <a:gd name="connsiteY89" fmla="*/ 437781 h 858278"/>
              <a:gd name="connsiteX90" fmla="*/ 4916712 w 12192000"/>
              <a:gd name="connsiteY90" fmla="*/ 451801 h 858278"/>
              <a:gd name="connsiteX91" fmla="*/ 4773924 w 12192000"/>
              <a:gd name="connsiteY91" fmla="*/ 475728 h 858278"/>
              <a:gd name="connsiteX92" fmla="*/ 4573806 w 12192000"/>
              <a:gd name="connsiteY92" fmla="*/ 504140 h 858278"/>
              <a:gd name="connsiteX93" fmla="*/ 4499166 w 12192000"/>
              <a:gd name="connsiteY93" fmla="*/ 519094 h 858278"/>
              <a:gd name="connsiteX94" fmla="*/ 4320680 w 12192000"/>
              <a:gd name="connsiteY94" fmla="*/ 541339 h 858278"/>
              <a:gd name="connsiteX95" fmla="*/ 4172841 w 12192000"/>
              <a:gd name="connsiteY95" fmla="*/ 555918 h 858278"/>
              <a:gd name="connsiteX96" fmla="*/ 4053493 w 12192000"/>
              <a:gd name="connsiteY96" fmla="*/ 601529 h 858278"/>
              <a:gd name="connsiteX97" fmla="*/ 4015270 w 12192000"/>
              <a:gd name="connsiteY97" fmla="*/ 625082 h 858278"/>
              <a:gd name="connsiteX98" fmla="*/ 3983539 w 12192000"/>
              <a:gd name="connsiteY98" fmla="*/ 640223 h 858278"/>
              <a:gd name="connsiteX99" fmla="*/ 3842917 w 12192000"/>
              <a:gd name="connsiteY99" fmla="*/ 729013 h 858278"/>
              <a:gd name="connsiteX100" fmla="*/ 3827051 w 12192000"/>
              <a:gd name="connsiteY100" fmla="*/ 736490 h 858278"/>
              <a:gd name="connsiteX101" fmla="*/ 3636666 w 12192000"/>
              <a:gd name="connsiteY101" fmla="*/ 777428 h 858278"/>
              <a:gd name="connsiteX102" fmla="*/ 3569598 w 12192000"/>
              <a:gd name="connsiteY102" fmla="*/ 799671 h 858278"/>
              <a:gd name="connsiteX103" fmla="*/ 3431859 w 12192000"/>
              <a:gd name="connsiteY103" fmla="*/ 855189 h 858278"/>
              <a:gd name="connsiteX104" fmla="*/ 3377411 w 12192000"/>
              <a:gd name="connsiteY104" fmla="*/ 857058 h 858278"/>
              <a:gd name="connsiteX105" fmla="*/ 3176930 w 12192000"/>
              <a:gd name="connsiteY105" fmla="*/ 823786 h 858278"/>
              <a:gd name="connsiteX106" fmla="*/ 3075245 w 12192000"/>
              <a:gd name="connsiteY106" fmla="*/ 786212 h 858278"/>
              <a:gd name="connsiteX107" fmla="*/ 3039911 w 12192000"/>
              <a:gd name="connsiteY107" fmla="*/ 771258 h 858278"/>
              <a:gd name="connsiteX108" fmla="*/ 2790392 w 12192000"/>
              <a:gd name="connsiteY108" fmla="*/ 787334 h 858278"/>
              <a:gd name="connsiteX109" fmla="*/ 2720801 w 12192000"/>
              <a:gd name="connsiteY109" fmla="*/ 790887 h 858278"/>
              <a:gd name="connsiteX110" fmla="*/ 2482098 w 12192000"/>
              <a:gd name="connsiteY110" fmla="*/ 808832 h 858278"/>
              <a:gd name="connsiteX111" fmla="*/ 2432700 w 12192000"/>
              <a:gd name="connsiteY111" fmla="*/ 804532 h 858278"/>
              <a:gd name="connsiteX112" fmla="*/ 2111065 w 12192000"/>
              <a:gd name="connsiteY112" fmla="*/ 800980 h 858278"/>
              <a:gd name="connsiteX113" fmla="*/ 2088707 w 12192000"/>
              <a:gd name="connsiteY113" fmla="*/ 811261 h 858278"/>
              <a:gd name="connsiteX114" fmla="*/ 1973323 w 12192000"/>
              <a:gd name="connsiteY114" fmla="*/ 841731 h 858278"/>
              <a:gd name="connsiteX115" fmla="*/ 1819359 w 12192000"/>
              <a:gd name="connsiteY115" fmla="*/ 849581 h 858278"/>
              <a:gd name="connsiteX116" fmla="*/ 1791232 w 12192000"/>
              <a:gd name="connsiteY116" fmla="*/ 846776 h 858278"/>
              <a:gd name="connsiteX117" fmla="*/ 1687387 w 12192000"/>
              <a:gd name="connsiteY117" fmla="*/ 827897 h 858278"/>
              <a:gd name="connsiteX118" fmla="*/ 1454092 w 12192000"/>
              <a:gd name="connsiteY118" fmla="*/ 810327 h 858278"/>
              <a:gd name="connsiteX119" fmla="*/ 1408662 w 12192000"/>
              <a:gd name="connsiteY119" fmla="*/ 803970 h 858278"/>
              <a:gd name="connsiteX120" fmla="*/ 1326809 w 12192000"/>
              <a:gd name="connsiteY120" fmla="*/ 794064 h 858278"/>
              <a:gd name="connsiteX121" fmla="*/ 1105054 w 12192000"/>
              <a:gd name="connsiteY121" fmla="*/ 787521 h 858278"/>
              <a:gd name="connsiteX122" fmla="*/ 997604 w 12192000"/>
              <a:gd name="connsiteY122" fmla="*/ 797241 h 858278"/>
              <a:gd name="connsiteX123" fmla="*/ 949648 w 12192000"/>
              <a:gd name="connsiteY123" fmla="*/ 796680 h 858278"/>
              <a:gd name="connsiteX124" fmla="*/ 789552 w 12192000"/>
              <a:gd name="connsiteY124" fmla="*/ 771819 h 858278"/>
              <a:gd name="connsiteX125" fmla="*/ 396881 w 12192000"/>
              <a:gd name="connsiteY125" fmla="*/ 787707 h 858278"/>
              <a:gd name="connsiteX126" fmla="*/ 272843 w 12192000"/>
              <a:gd name="connsiteY126" fmla="*/ 801166 h 858278"/>
              <a:gd name="connsiteX127" fmla="*/ 206859 w 12192000"/>
              <a:gd name="connsiteY127" fmla="*/ 803036 h 858278"/>
              <a:gd name="connsiteX128" fmla="*/ 114552 w 12192000"/>
              <a:gd name="connsiteY128" fmla="*/ 784157 h 858278"/>
              <a:gd name="connsiteX129" fmla="*/ 30492 w 12192000"/>
              <a:gd name="connsiteY129" fmla="*/ 773619 h 858278"/>
              <a:gd name="connsiteX130" fmla="*/ 0 w 12192000"/>
              <a:gd name="connsiteY130" fmla="*/ 776145 h 858278"/>
              <a:gd name="connsiteX131" fmla="*/ 0 w 12192000"/>
              <a:gd name="connsiteY131" fmla="*/ 281806 h 858278"/>
              <a:gd name="connsiteX132" fmla="*/ 106258 w 12192000"/>
              <a:gd name="connsiteY132" fmla="*/ 293849 h 858278"/>
              <a:gd name="connsiteX133" fmla="*/ 145560 w 12192000"/>
              <a:gd name="connsiteY133" fmla="*/ 300203 h 858278"/>
              <a:gd name="connsiteX134" fmla="*/ 178377 w 12192000"/>
              <a:gd name="connsiteY134" fmla="*/ 310859 h 858278"/>
              <a:gd name="connsiteX135" fmla="*/ 278612 w 12192000"/>
              <a:gd name="connsiteY135" fmla="*/ 335345 h 858278"/>
              <a:gd name="connsiteX136" fmla="*/ 361546 w 12192000"/>
              <a:gd name="connsiteY136" fmla="*/ 336093 h 858278"/>
              <a:gd name="connsiteX137" fmla="*/ 476567 w 12192000"/>
              <a:gd name="connsiteY137" fmla="*/ 349926 h 858278"/>
              <a:gd name="connsiteX138" fmla="*/ 691112 w 12192000"/>
              <a:gd name="connsiteY138" fmla="*/ 363572 h 858278"/>
              <a:gd name="connsiteX139" fmla="*/ 735104 w 12192000"/>
              <a:gd name="connsiteY139" fmla="*/ 371424 h 858278"/>
              <a:gd name="connsiteX140" fmla="*/ 1001208 w 12192000"/>
              <a:gd name="connsiteY140" fmla="*/ 408622 h 858278"/>
              <a:gd name="connsiteX141" fmla="*/ 1214309 w 12192000"/>
              <a:gd name="connsiteY141" fmla="*/ 407873 h 858278"/>
              <a:gd name="connsiteX142" fmla="*/ 1230894 w 12192000"/>
              <a:gd name="connsiteY142" fmla="*/ 406191 h 858278"/>
              <a:gd name="connsiteX143" fmla="*/ 1312386 w 12192000"/>
              <a:gd name="connsiteY143" fmla="*/ 393855 h 858278"/>
              <a:gd name="connsiteX144" fmla="*/ 1438590 w 12192000"/>
              <a:gd name="connsiteY144" fmla="*/ 397218 h 858278"/>
              <a:gd name="connsiteX145" fmla="*/ 1525488 w 12192000"/>
              <a:gd name="connsiteY145" fmla="*/ 414229 h 858278"/>
              <a:gd name="connsiteX146" fmla="*/ 1633661 w 12192000"/>
              <a:gd name="connsiteY146" fmla="*/ 414977 h 858278"/>
              <a:gd name="connsiteX147" fmla="*/ 1757340 w 12192000"/>
              <a:gd name="connsiteY147" fmla="*/ 404323 h 858278"/>
              <a:gd name="connsiteX148" fmla="*/ 1812867 w 12192000"/>
              <a:gd name="connsiteY148" fmla="*/ 402079 h 858278"/>
              <a:gd name="connsiteX149" fmla="*/ 1965392 w 12192000"/>
              <a:gd name="connsiteY149" fmla="*/ 380021 h 858278"/>
              <a:gd name="connsiteX150" fmla="*/ 2056257 w 12192000"/>
              <a:gd name="connsiteY150" fmla="*/ 385442 h 858278"/>
              <a:gd name="connsiteX151" fmla="*/ 2145680 w 12192000"/>
              <a:gd name="connsiteY151" fmla="*/ 400023 h 858278"/>
              <a:gd name="connsiteX152" fmla="*/ 2203009 w 12192000"/>
              <a:gd name="connsiteY152" fmla="*/ 414043 h 858278"/>
              <a:gd name="connsiteX153" fmla="*/ 2318757 w 12192000"/>
              <a:gd name="connsiteY153" fmla="*/ 423949 h 858278"/>
              <a:gd name="connsiteX154" fmla="*/ 2340028 w 12192000"/>
              <a:gd name="connsiteY154" fmla="*/ 422454 h 858278"/>
              <a:gd name="connsiteX155" fmla="*/ 2685467 w 12192000"/>
              <a:gd name="connsiteY155" fmla="*/ 410116 h 858278"/>
              <a:gd name="connsiteX156" fmla="*/ 2822482 w 12192000"/>
              <a:gd name="connsiteY156" fmla="*/ 390303 h 858278"/>
              <a:gd name="connsiteX157" fmla="*/ 2851692 w 12192000"/>
              <a:gd name="connsiteY157" fmla="*/ 387873 h 858278"/>
              <a:gd name="connsiteX158" fmla="*/ 3143397 w 12192000"/>
              <a:gd name="connsiteY158" fmla="*/ 365628 h 858278"/>
              <a:gd name="connsiteX159" fmla="*/ 3175847 w 12192000"/>
              <a:gd name="connsiteY159" fmla="*/ 364694 h 858278"/>
              <a:gd name="connsiteX160" fmla="*/ 3266354 w 12192000"/>
              <a:gd name="connsiteY160" fmla="*/ 368619 h 858278"/>
              <a:gd name="connsiteX161" fmla="*/ 3479815 w 12192000"/>
              <a:gd name="connsiteY161" fmla="*/ 328243 h 858278"/>
              <a:gd name="connsiteX162" fmla="*/ 3693636 w 12192000"/>
              <a:gd name="connsiteY162" fmla="*/ 314409 h 858278"/>
              <a:gd name="connsiteX163" fmla="*/ 3811186 w 12192000"/>
              <a:gd name="connsiteY163" fmla="*/ 314598 h 858278"/>
              <a:gd name="connsiteX164" fmla="*/ 3895199 w 12192000"/>
              <a:gd name="connsiteY164" fmla="*/ 304689 h 858278"/>
              <a:gd name="connsiteX165" fmla="*/ 4101809 w 12192000"/>
              <a:gd name="connsiteY165" fmla="*/ 274595 h 858278"/>
              <a:gd name="connsiteX166" fmla="*/ 4199167 w 12192000"/>
              <a:gd name="connsiteY166" fmla="*/ 269922 h 858278"/>
              <a:gd name="connsiteX167" fmla="*/ 4302653 w 12192000"/>
              <a:gd name="connsiteY167" fmla="*/ 259827 h 858278"/>
              <a:gd name="connsiteX168" fmla="*/ 4558660 w 12192000"/>
              <a:gd name="connsiteY168" fmla="*/ 214592 h 858278"/>
              <a:gd name="connsiteX169" fmla="*/ 4767795 w 12192000"/>
              <a:gd name="connsiteY169" fmla="*/ 217208 h 858278"/>
              <a:gd name="connsiteX170" fmla="*/ 4901207 w 12192000"/>
              <a:gd name="connsiteY170" fmla="*/ 216648 h 858278"/>
              <a:gd name="connsiteX171" fmla="*/ 5060224 w 12192000"/>
              <a:gd name="connsiteY171" fmla="*/ 201694 h 858278"/>
              <a:gd name="connsiteX172" fmla="*/ 5190391 w 12192000"/>
              <a:gd name="connsiteY172" fmla="*/ 179822 h 858278"/>
              <a:gd name="connsiteX173" fmla="*/ 5370320 w 12192000"/>
              <a:gd name="connsiteY173" fmla="*/ 162439 h 858278"/>
              <a:gd name="connsiteX174" fmla="*/ 5549530 w 12192000"/>
              <a:gd name="connsiteY174" fmla="*/ 128978 h 858278"/>
              <a:gd name="connsiteX175" fmla="*/ 5674647 w 12192000"/>
              <a:gd name="connsiteY175" fmla="*/ 103370 h 858278"/>
              <a:gd name="connsiteX176" fmla="*/ 5848803 w 12192000"/>
              <a:gd name="connsiteY176" fmla="*/ 80752 h 858278"/>
              <a:gd name="connsiteX177" fmla="*/ 6115270 w 12192000"/>
              <a:gd name="connsiteY177" fmla="*/ 64864 h 858278"/>
              <a:gd name="connsiteX178" fmla="*/ 6237866 w 12192000"/>
              <a:gd name="connsiteY178" fmla="*/ 63180 h 858278"/>
              <a:gd name="connsiteX179" fmla="*/ 6431858 w 12192000"/>
              <a:gd name="connsiteY179" fmla="*/ 25983 h 858278"/>
              <a:gd name="connsiteX180" fmla="*/ 6514789 w 12192000"/>
              <a:gd name="connsiteY180" fmla="*/ 8038 h 858278"/>
              <a:gd name="connsiteX181" fmla="*/ 6589430 w 12192000"/>
              <a:gd name="connsiteY181" fmla="*/ 22993 h 858278"/>
              <a:gd name="connsiteX182" fmla="*/ 6637745 w 12192000"/>
              <a:gd name="connsiteY182" fmla="*/ 40190 h 858278"/>
              <a:gd name="connsiteX183" fmla="*/ 6790630 w 12192000"/>
              <a:gd name="connsiteY183" fmla="*/ 25609 h 858278"/>
              <a:gd name="connsiteX184" fmla="*/ 6952890 w 12192000"/>
              <a:gd name="connsiteY184" fmla="*/ 10282 h 858278"/>
              <a:gd name="connsiteX185" fmla="*/ 7068995 w 12192000"/>
              <a:gd name="connsiteY185" fmla="*/ 0 h 858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2000" h="858278">
                <a:moveTo>
                  <a:pt x="7068995" y="0"/>
                </a:moveTo>
                <a:cubicBezTo>
                  <a:pt x="7117313" y="0"/>
                  <a:pt x="7165270" y="5982"/>
                  <a:pt x="7213949" y="8225"/>
                </a:cubicBezTo>
                <a:cubicBezTo>
                  <a:pt x="7251807" y="10093"/>
                  <a:pt x="7290390" y="9345"/>
                  <a:pt x="7328251" y="11589"/>
                </a:cubicBezTo>
                <a:cubicBezTo>
                  <a:pt x="7359262" y="13272"/>
                  <a:pt x="7389909" y="17570"/>
                  <a:pt x="7420557" y="21122"/>
                </a:cubicBezTo>
                <a:cubicBezTo>
                  <a:pt x="7431737" y="22431"/>
                  <a:pt x="7442916" y="27479"/>
                  <a:pt x="7453008" y="26731"/>
                </a:cubicBezTo>
                <a:cubicBezTo>
                  <a:pt x="7553251" y="18693"/>
                  <a:pt x="7625366" y="54583"/>
                  <a:pt x="7710103" y="70471"/>
                </a:cubicBezTo>
                <a:cubicBezTo>
                  <a:pt x="7799166" y="87295"/>
                  <a:pt x="7885345" y="113090"/>
                  <a:pt x="7984860" y="105427"/>
                </a:cubicBezTo>
                <a:cubicBezTo>
                  <a:pt x="8045078" y="100754"/>
                  <a:pt x="8103129" y="89911"/>
                  <a:pt x="8162987" y="83368"/>
                </a:cubicBezTo>
                <a:cubicBezTo>
                  <a:pt x="8184261" y="81125"/>
                  <a:pt x="8208058" y="81500"/>
                  <a:pt x="8229332" y="83743"/>
                </a:cubicBezTo>
                <a:cubicBezTo>
                  <a:pt x="8332097" y="94025"/>
                  <a:pt x="8433417" y="95520"/>
                  <a:pt x="8534382" y="78696"/>
                </a:cubicBezTo>
                <a:cubicBezTo>
                  <a:pt x="8551686" y="75891"/>
                  <a:pt x="8570076" y="73275"/>
                  <a:pt x="8588107" y="73275"/>
                </a:cubicBezTo>
                <a:cubicBezTo>
                  <a:pt x="8686903" y="73275"/>
                  <a:pt x="8783897" y="77200"/>
                  <a:pt x="8878370" y="95520"/>
                </a:cubicBezTo>
                <a:cubicBezTo>
                  <a:pt x="8910101" y="101688"/>
                  <a:pt x="8948685" y="97763"/>
                  <a:pt x="8983659" y="99259"/>
                </a:cubicBezTo>
                <a:cubicBezTo>
                  <a:pt x="9016109" y="100566"/>
                  <a:pt x="9049283" y="101127"/>
                  <a:pt x="9080653" y="105427"/>
                </a:cubicBezTo>
                <a:cubicBezTo>
                  <a:pt x="9126447" y="111781"/>
                  <a:pt x="9168994" y="112529"/>
                  <a:pt x="9216230" y="106922"/>
                </a:cubicBezTo>
                <a:cubicBezTo>
                  <a:pt x="9261301" y="101688"/>
                  <a:pt x="9309980" y="104304"/>
                  <a:pt x="9356857" y="104118"/>
                </a:cubicBezTo>
                <a:cubicBezTo>
                  <a:pt x="9409140" y="103931"/>
                  <a:pt x="9461422" y="103745"/>
                  <a:pt x="9513705" y="104679"/>
                </a:cubicBezTo>
                <a:cubicBezTo>
                  <a:pt x="9534620" y="105052"/>
                  <a:pt x="9558416" y="112529"/>
                  <a:pt x="9575728" y="109538"/>
                </a:cubicBezTo>
                <a:cubicBezTo>
                  <a:pt x="9631615" y="99445"/>
                  <a:pt x="9687505" y="111595"/>
                  <a:pt x="9743391" y="106174"/>
                </a:cubicBezTo>
                <a:cubicBezTo>
                  <a:pt x="9770799" y="103370"/>
                  <a:pt x="9801807" y="111033"/>
                  <a:pt x="9831372" y="111781"/>
                </a:cubicBezTo>
                <a:cubicBezTo>
                  <a:pt x="9879691" y="113090"/>
                  <a:pt x="9928007" y="112529"/>
                  <a:pt x="9976326" y="112904"/>
                </a:cubicBezTo>
                <a:cubicBezTo>
                  <a:pt x="9992191" y="113090"/>
                  <a:pt x="10007697" y="113838"/>
                  <a:pt x="10023562" y="114213"/>
                </a:cubicBezTo>
                <a:cubicBezTo>
                  <a:pt x="10037626" y="114586"/>
                  <a:pt x="10052409" y="116267"/>
                  <a:pt x="10065749" y="114960"/>
                </a:cubicBezTo>
                <a:cubicBezTo>
                  <a:pt x="10114068" y="110286"/>
                  <a:pt x="10161664" y="102622"/>
                  <a:pt x="10210339" y="99631"/>
                </a:cubicBezTo>
                <a:cubicBezTo>
                  <a:pt x="10252526" y="97015"/>
                  <a:pt x="10296159" y="100566"/>
                  <a:pt x="10338705" y="98697"/>
                </a:cubicBezTo>
                <a:cubicBezTo>
                  <a:pt x="10413705" y="95520"/>
                  <a:pt x="10488705" y="89911"/>
                  <a:pt x="10563705" y="86359"/>
                </a:cubicBezTo>
                <a:cubicBezTo>
                  <a:pt x="10579933" y="85611"/>
                  <a:pt x="10596878" y="90286"/>
                  <a:pt x="10613466" y="90659"/>
                </a:cubicBezTo>
                <a:cubicBezTo>
                  <a:pt x="10665389" y="91593"/>
                  <a:pt x="10717312" y="91782"/>
                  <a:pt x="10769235" y="92341"/>
                </a:cubicBezTo>
                <a:cubicBezTo>
                  <a:pt x="10798801" y="92529"/>
                  <a:pt x="10828730" y="91968"/>
                  <a:pt x="10857939" y="93650"/>
                </a:cubicBezTo>
                <a:cubicBezTo>
                  <a:pt x="10896518" y="95893"/>
                  <a:pt x="10931493" y="99259"/>
                  <a:pt x="10967551" y="84677"/>
                </a:cubicBezTo>
                <a:cubicBezTo>
                  <a:pt x="11023081" y="62060"/>
                  <a:pt x="11093755" y="70846"/>
                  <a:pt x="11157935" y="65612"/>
                </a:cubicBezTo>
                <a:cubicBezTo>
                  <a:pt x="11174524" y="64303"/>
                  <a:pt x="11191472" y="64116"/>
                  <a:pt x="11208056" y="62621"/>
                </a:cubicBezTo>
                <a:cubicBezTo>
                  <a:pt x="11238708" y="59817"/>
                  <a:pt x="11268993" y="56639"/>
                  <a:pt x="11299645" y="53460"/>
                </a:cubicBezTo>
                <a:cubicBezTo>
                  <a:pt x="11305051" y="52901"/>
                  <a:pt x="11311180" y="52712"/>
                  <a:pt x="11316229" y="51778"/>
                </a:cubicBezTo>
                <a:cubicBezTo>
                  <a:pt x="11362747" y="43928"/>
                  <a:pt x="11408537" y="34956"/>
                  <a:pt x="11455774" y="28599"/>
                </a:cubicBezTo>
                <a:cubicBezTo>
                  <a:pt x="11478851" y="25422"/>
                  <a:pt x="11504452" y="25047"/>
                  <a:pt x="11528249" y="26731"/>
                </a:cubicBezTo>
                <a:cubicBezTo>
                  <a:pt x="11597839" y="31590"/>
                  <a:pt x="11666710" y="33647"/>
                  <a:pt x="11736664" y="26543"/>
                </a:cubicBezTo>
                <a:cubicBezTo>
                  <a:pt x="11764427" y="23740"/>
                  <a:pt x="11795439" y="28413"/>
                  <a:pt x="11825004" y="30095"/>
                </a:cubicBezTo>
                <a:cubicBezTo>
                  <a:pt x="11895677" y="34581"/>
                  <a:pt x="11966350" y="39442"/>
                  <a:pt x="12037383" y="43740"/>
                </a:cubicBezTo>
                <a:cubicBezTo>
                  <a:pt x="12081735" y="46358"/>
                  <a:pt x="12126447" y="47853"/>
                  <a:pt x="12170798" y="50469"/>
                </a:cubicBezTo>
                <a:lnTo>
                  <a:pt x="12192000" y="51944"/>
                </a:lnTo>
                <a:lnTo>
                  <a:pt x="12192000" y="200794"/>
                </a:lnTo>
                <a:lnTo>
                  <a:pt x="12145556" y="203937"/>
                </a:lnTo>
                <a:cubicBezTo>
                  <a:pt x="12092914" y="208610"/>
                  <a:pt x="12045318" y="220012"/>
                  <a:pt x="12007095" y="241882"/>
                </a:cubicBezTo>
                <a:cubicBezTo>
                  <a:pt x="11969958" y="263193"/>
                  <a:pt x="11961304" y="260763"/>
                  <a:pt x="11918395" y="243752"/>
                </a:cubicBezTo>
                <a:cubicBezTo>
                  <a:pt x="11868274" y="223937"/>
                  <a:pt x="11816350" y="205619"/>
                  <a:pt x="11762625" y="188608"/>
                </a:cubicBezTo>
                <a:cubicBezTo>
                  <a:pt x="11745677" y="183188"/>
                  <a:pt x="11721158" y="183375"/>
                  <a:pt x="11699883" y="182254"/>
                </a:cubicBezTo>
                <a:cubicBezTo>
                  <a:pt x="11663826" y="180197"/>
                  <a:pt x="11626685" y="176459"/>
                  <a:pt x="11591351" y="178702"/>
                </a:cubicBezTo>
                <a:cubicBezTo>
                  <a:pt x="11557458" y="180945"/>
                  <a:pt x="11523922" y="188608"/>
                  <a:pt x="11492554" y="196272"/>
                </a:cubicBezTo>
                <a:cubicBezTo>
                  <a:pt x="11404933" y="217769"/>
                  <a:pt x="11324524" y="244500"/>
                  <a:pt x="11259979" y="283006"/>
                </a:cubicBezTo>
                <a:cubicBezTo>
                  <a:pt x="11251689" y="288053"/>
                  <a:pt x="11235101" y="289924"/>
                  <a:pt x="11221397" y="291605"/>
                </a:cubicBezTo>
                <a:cubicBezTo>
                  <a:pt x="11199043" y="294410"/>
                  <a:pt x="11175966" y="297026"/>
                  <a:pt x="11153249" y="297401"/>
                </a:cubicBezTo>
                <a:cubicBezTo>
                  <a:pt x="11042914" y="299269"/>
                  <a:pt x="10956376" y="325439"/>
                  <a:pt x="10884980" y="367310"/>
                </a:cubicBezTo>
                <a:cubicBezTo>
                  <a:pt x="10864428" y="379273"/>
                  <a:pt x="10848562" y="380582"/>
                  <a:pt x="10826205" y="366749"/>
                </a:cubicBezTo>
                <a:cubicBezTo>
                  <a:pt x="10800247" y="350674"/>
                  <a:pt x="10763107" y="357029"/>
                  <a:pt x="10729570" y="360767"/>
                </a:cubicBezTo>
                <a:cubicBezTo>
                  <a:pt x="10694958" y="364506"/>
                  <a:pt x="10659980" y="368433"/>
                  <a:pt x="10625364" y="372171"/>
                </a:cubicBezTo>
                <a:cubicBezTo>
                  <a:pt x="10599766" y="374787"/>
                  <a:pt x="10574524" y="377030"/>
                  <a:pt x="10549282" y="380208"/>
                </a:cubicBezTo>
                <a:cubicBezTo>
                  <a:pt x="10470678" y="390116"/>
                  <a:pt x="10400005" y="387125"/>
                  <a:pt x="10336184" y="356656"/>
                </a:cubicBezTo>
                <a:cubicBezTo>
                  <a:pt x="10287505" y="333291"/>
                  <a:pt x="10225126" y="326373"/>
                  <a:pt x="10158780" y="333477"/>
                </a:cubicBezTo>
                <a:cubicBezTo>
                  <a:pt x="10150486" y="334411"/>
                  <a:pt x="10140030" y="338150"/>
                  <a:pt x="10134261" y="336654"/>
                </a:cubicBezTo>
                <a:cubicBezTo>
                  <a:pt x="10047362" y="314784"/>
                  <a:pt x="9978491" y="353292"/>
                  <a:pt x="9898441" y="355722"/>
                </a:cubicBezTo>
                <a:cubicBezTo>
                  <a:pt x="9863107" y="356842"/>
                  <a:pt x="9827049" y="370676"/>
                  <a:pt x="9795318" y="381703"/>
                </a:cubicBezTo>
                <a:cubicBezTo>
                  <a:pt x="9751686" y="396846"/>
                  <a:pt x="9712743" y="411425"/>
                  <a:pt x="9653613" y="404695"/>
                </a:cubicBezTo>
                <a:cubicBezTo>
                  <a:pt x="9594478" y="397780"/>
                  <a:pt x="9540390" y="410491"/>
                  <a:pt x="9496038" y="432174"/>
                </a:cubicBezTo>
                <a:cubicBezTo>
                  <a:pt x="9462145" y="448624"/>
                  <a:pt x="9425005" y="450119"/>
                  <a:pt x="9380293" y="445446"/>
                </a:cubicBezTo>
                <a:cubicBezTo>
                  <a:pt x="9324403" y="439651"/>
                  <a:pt x="9266351" y="439276"/>
                  <a:pt x="9209742" y="435726"/>
                </a:cubicBezTo>
                <a:cubicBezTo>
                  <a:pt x="9197480" y="434979"/>
                  <a:pt x="9181978" y="432361"/>
                  <a:pt x="9174763" y="427874"/>
                </a:cubicBezTo>
                <a:cubicBezTo>
                  <a:pt x="9086422" y="372171"/>
                  <a:pt x="8962024" y="371610"/>
                  <a:pt x="8839428" y="368992"/>
                </a:cubicBezTo>
                <a:cubicBezTo>
                  <a:pt x="8765151" y="367310"/>
                  <a:pt x="8690511" y="367310"/>
                  <a:pt x="8615871" y="368244"/>
                </a:cubicBezTo>
                <a:cubicBezTo>
                  <a:pt x="8590628" y="368433"/>
                  <a:pt x="8563948" y="371424"/>
                  <a:pt x="8541590" y="377030"/>
                </a:cubicBezTo>
                <a:cubicBezTo>
                  <a:pt x="8495076" y="388807"/>
                  <a:pt x="8452171" y="404134"/>
                  <a:pt x="8406013" y="416097"/>
                </a:cubicBezTo>
                <a:cubicBezTo>
                  <a:pt x="8388709" y="420772"/>
                  <a:pt x="8366352" y="420959"/>
                  <a:pt x="8346160" y="421706"/>
                </a:cubicBezTo>
                <a:cubicBezTo>
                  <a:pt x="8310462" y="423202"/>
                  <a:pt x="8270800" y="418715"/>
                  <a:pt x="8240152" y="425445"/>
                </a:cubicBezTo>
                <a:cubicBezTo>
                  <a:pt x="8160461" y="442828"/>
                  <a:pt x="8085821" y="438903"/>
                  <a:pt x="8010102" y="421706"/>
                </a:cubicBezTo>
                <a:cubicBezTo>
                  <a:pt x="7904091" y="397593"/>
                  <a:pt x="7803853" y="399462"/>
                  <a:pt x="7710103" y="437595"/>
                </a:cubicBezTo>
                <a:cubicBezTo>
                  <a:pt x="7667915" y="454792"/>
                  <a:pt x="7626808" y="446567"/>
                  <a:pt x="7591114" y="432735"/>
                </a:cubicBezTo>
                <a:cubicBezTo>
                  <a:pt x="7550006" y="416659"/>
                  <a:pt x="7509980" y="412547"/>
                  <a:pt x="7462749" y="424322"/>
                </a:cubicBezTo>
                <a:cubicBezTo>
                  <a:pt x="7452289" y="426940"/>
                  <a:pt x="7437506" y="425631"/>
                  <a:pt x="7425244" y="424697"/>
                </a:cubicBezTo>
                <a:cubicBezTo>
                  <a:pt x="7355294" y="420024"/>
                  <a:pt x="7284982" y="412173"/>
                  <a:pt x="7228012" y="444510"/>
                </a:cubicBezTo>
                <a:cubicBezTo>
                  <a:pt x="7216832" y="450867"/>
                  <a:pt x="7198083" y="453483"/>
                  <a:pt x="7182936" y="457783"/>
                </a:cubicBezTo>
                <a:cubicBezTo>
                  <a:pt x="7119476" y="475355"/>
                  <a:pt x="7122000" y="473671"/>
                  <a:pt x="7065391" y="452362"/>
                </a:cubicBezTo>
                <a:cubicBezTo>
                  <a:pt x="7035822" y="441147"/>
                  <a:pt x="6995078" y="429745"/>
                  <a:pt x="6960826" y="430679"/>
                </a:cubicBezTo>
                <a:cubicBezTo>
                  <a:pt x="6754212" y="436286"/>
                  <a:pt x="6557699" y="409368"/>
                  <a:pt x="6361185" y="383946"/>
                </a:cubicBezTo>
                <a:cubicBezTo>
                  <a:pt x="6240032" y="368244"/>
                  <a:pt x="6121762" y="367310"/>
                  <a:pt x="6000609" y="383198"/>
                </a:cubicBezTo>
                <a:cubicBezTo>
                  <a:pt x="5912987" y="394789"/>
                  <a:pt x="5830053" y="375721"/>
                  <a:pt x="5748205" y="362637"/>
                </a:cubicBezTo>
                <a:cubicBezTo>
                  <a:pt x="5731256" y="360021"/>
                  <a:pt x="5715391" y="349740"/>
                  <a:pt x="5706377" y="340954"/>
                </a:cubicBezTo>
                <a:cubicBezTo>
                  <a:pt x="5673924" y="309923"/>
                  <a:pt x="5620199" y="305064"/>
                  <a:pt x="5552410" y="317962"/>
                </a:cubicBezTo>
                <a:cubicBezTo>
                  <a:pt x="5498686" y="328057"/>
                  <a:pt x="5449647" y="341515"/>
                  <a:pt x="5406015" y="365442"/>
                </a:cubicBezTo>
                <a:cubicBezTo>
                  <a:pt x="5354814" y="393480"/>
                  <a:pt x="5301809" y="425445"/>
                  <a:pt x="5222482" y="437222"/>
                </a:cubicBezTo>
                <a:cubicBezTo>
                  <a:pt x="5188226" y="442267"/>
                  <a:pt x="5158661" y="443015"/>
                  <a:pt x="5122603" y="437781"/>
                </a:cubicBezTo>
                <a:cubicBezTo>
                  <a:pt x="5052649" y="427688"/>
                  <a:pt x="4982340" y="420584"/>
                  <a:pt x="4916712" y="451801"/>
                </a:cubicBezTo>
                <a:cubicBezTo>
                  <a:pt x="4880655" y="468998"/>
                  <a:pt x="4831976" y="480027"/>
                  <a:pt x="4773924" y="475728"/>
                </a:cubicBezTo>
                <a:cubicBezTo>
                  <a:pt x="4701449" y="470307"/>
                  <a:pt x="4635463" y="483952"/>
                  <a:pt x="4573806" y="504140"/>
                </a:cubicBezTo>
                <a:cubicBezTo>
                  <a:pt x="4551809" y="511431"/>
                  <a:pt x="4524764" y="515542"/>
                  <a:pt x="4499166" y="519094"/>
                </a:cubicBezTo>
                <a:cubicBezTo>
                  <a:pt x="4440032" y="527319"/>
                  <a:pt x="4380534" y="534610"/>
                  <a:pt x="4320680" y="541339"/>
                </a:cubicBezTo>
                <a:cubicBezTo>
                  <a:pt x="4271642" y="546946"/>
                  <a:pt x="4222244" y="551059"/>
                  <a:pt x="4172841" y="555918"/>
                </a:cubicBezTo>
                <a:cubicBezTo>
                  <a:pt x="4118757" y="561152"/>
                  <a:pt x="4075848" y="573304"/>
                  <a:pt x="4053493" y="601529"/>
                </a:cubicBezTo>
                <a:cubicBezTo>
                  <a:pt x="4046282" y="610501"/>
                  <a:pt x="4028974" y="617605"/>
                  <a:pt x="4015270" y="625082"/>
                </a:cubicBezTo>
                <a:cubicBezTo>
                  <a:pt x="4005538" y="630503"/>
                  <a:pt x="3992553" y="634616"/>
                  <a:pt x="3983539" y="640223"/>
                </a:cubicBezTo>
                <a:cubicBezTo>
                  <a:pt x="3936303" y="669758"/>
                  <a:pt x="3889789" y="699478"/>
                  <a:pt x="3842917" y="729013"/>
                </a:cubicBezTo>
                <a:cubicBezTo>
                  <a:pt x="3838226" y="731818"/>
                  <a:pt x="3833180" y="735182"/>
                  <a:pt x="3827051" y="736490"/>
                </a:cubicBezTo>
                <a:cubicBezTo>
                  <a:pt x="3763589" y="750136"/>
                  <a:pt x="3699405" y="763033"/>
                  <a:pt x="3636666" y="777428"/>
                </a:cubicBezTo>
                <a:cubicBezTo>
                  <a:pt x="3612507" y="783035"/>
                  <a:pt x="3587628" y="789950"/>
                  <a:pt x="3569598" y="799671"/>
                </a:cubicBezTo>
                <a:cubicBezTo>
                  <a:pt x="3528494" y="821729"/>
                  <a:pt x="3490993" y="845656"/>
                  <a:pt x="3431859" y="855189"/>
                </a:cubicBezTo>
                <a:cubicBezTo>
                  <a:pt x="3414552" y="857992"/>
                  <a:pt x="3394000" y="859487"/>
                  <a:pt x="3377411" y="857058"/>
                </a:cubicBezTo>
                <a:cubicBezTo>
                  <a:pt x="3309982" y="846965"/>
                  <a:pt x="3243999" y="834440"/>
                  <a:pt x="3176930" y="823786"/>
                </a:cubicBezTo>
                <a:cubicBezTo>
                  <a:pt x="3134384" y="817243"/>
                  <a:pt x="3095801" y="809391"/>
                  <a:pt x="3075245" y="786212"/>
                </a:cubicBezTo>
                <a:cubicBezTo>
                  <a:pt x="3069480" y="779671"/>
                  <a:pt x="3053252" y="772567"/>
                  <a:pt x="3039911" y="771258"/>
                </a:cubicBezTo>
                <a:cubicBezTo>
                  <a:pt x="2954095" y="762847"/>
                  <a:pt x="2869359" y="758735"/>
                  <a:pt x="2790392" y="787334"/>
                </a:cubicBezTo>
                <a:cubicBezTo>
                  <a:pt x="2773807" y="793503"/>
                  <a:pt x="2742795" y="793503"/>
                  <a:pt x="2720801" y="790887"/>
                </a:cubicBezTo>
                <a:cubicBezTo>
                  <a:pt x="2636065" y="781166"/>
                  <a:pt x="2555656" y="777801"/>
                  <a:pt x="2482098" y="808832"/>
                </a:cubicBezTo>
                <a:cubicBezTo>
                  <a:pt x="2473444" y="812570"/>
                  <a:pt x="2445681" y="809204"/>
                  <a:pt x="2432700" y="804532"/>
                </a:cubicBezTo>
                <a:cubicBezTo>
                  <a:pt x="2307579" y="758922"/>
                  <a:pt x="2239071" y="757799"/>
                  <a:pt x="2111065" y="800980"/>
                </a:cubicBezTo>
                <a:cubicBezTo>
                  <a:pt x="2102771" y="803784"/>
                  <a:pt x="2091955" y="806961"/>
                  <a:pt x="2088707" y="811261"/>
                </a:cubicBezTo>
                <a:cubicBezTo>
                  <a:pt x="2066713" y="838740"/>
                  <a:pt x="2019840" y="839487"/>
                  <a:pt x="1973323" y="841731"/>
                </a:cubicBezTo>
                <a:cubicBezTo>
                  <a:pt x="1922123" y="844160"/>
                  <a:pt x="1870919" y="847337"/>
                  <a:pt x="1819359" y="849581"/>
                </a:cubicBezTo>
                <a:cubicBezTo>
                  <a:pt x="1810342" y="849955"/>
                  <a:pt x="1800246" y="848460"/>
                  <a:pt x="1791232" y="846776"/>
                </a:cubicBezTo>
                <a:cubicBezTo>
                  <a:pt x="1756617" y="840608"/>
                  <a:pt x="1723084" y="831636"/>
                  <a:pt x="1687387" y="827897"/>
                </a:cubicBezTo>
                <a:cubicBezTo>
                  <a:pt x="1610225" y="819859"/>
                  <a:pt x="1535584" y="803784"/>
                  <a:pt x="1454092" y="810327"/>
                </a:cubicBezTo>
                <a:cubicBezTo>
                  <a:pt x="1440032" y="811448"/>
                  <a:pt x="1423804" y="806027"/>
                  <a:pt x="1408662" y="803970"/>
                </a:cubicBezTo>
                <a:cubicBezTo>
                  <a:pt x="1381257" y="800418"/>
                  <a:pt x="1354573" y="795373"/>
                  <a:pt x="1326809" y="794064"/>
                </a:cubicBezTo>
                <a:cubicBezTo>
                  <a:pt x="1253252" y="790698"/>
                  <a:pt x="1178975" y="787707"/>
                  <a:pt x="1105054" y="787521"/>
                </a:cubicBezTo>
                <a:cubicBezTo>
                  <a:pt x="1069359" y="787334"/>
                  <a:pt x="1033661" y="794437"/>
                  <a:pt x="997604" y="797241"/>
                </a:cubicBezTo>
                <a:cubicBezTo>
                  <a:pt x="981378" y="798550"/>
                  <a:pt x="955054" y="800793"/>
                  <a:pt x="949648" y="796680"/>
                </a:cubicBezTo>
                <a:cubicBezTo>
                  <a:pt x="907821" y="765465"/>
                  <a:pt x="849046" y="771446"/>
                  <a:pt x="789552" y="771819"/>
                </a:cubicBezTo>
                <a:cubicBezTo>
                  <a:pt x="658302" y="772567"/>
                  <a:pt x="531379" y="798923"/>
                  <a:pt x="396881" y="787707"/>
                </a:cubicBezTo>
                <a:cubicBezTo>
                  <a:pt x="357939" y="784530"/>
                  <a:pt x="314669" y="797055"/>
                  <a:pt x="272843" y="801166"/>
                </a:cubicBezTo>
                <a:cubicBezTo>
                  <a:pt x="251208" y="803223"/>
                  <a:pt x="227412" y="805654"/>
                  <a:pt x="206859" y="803036"/>
                </a:cubicBezTo>
                <a:cubicBezTo>
                  <a:pt x="175129" y="798923"/>
                  <a:pt x="144477" y="791446"/>
                  <a:pt x="114552" y="784157"/>
                </a:cubicBezTo>
                <a:cubicBezTo>
                  <a:pt x="86787" y="777428"/>
                  <a:pt x="58662" y="774063"/>
                  <a:pt x="30492" y="773619"/>
                </a:cubicBezTo>
                <a:lnTo>
                  <a:pt x="0" y="776145"/>
                </a:lnTo>
                <a:lnTo>
                  <a:pt x="0" y="281806"/>
                </a:lnTo>
                <a:lnTo>
                  <a:pt x="106258" y="293849"/>
                </a:lnTo>
                <a:cubicBezTo>
                  <a:pt x="119598" y="295344"/>
                  <a:pt x="133298" y="297212"/>
                  <a:pt x="145560" y="300203"/>
                </a:cubicBezTo>
                <a:cubicBezTo>
                  <a:pt x="157098" y="303007"/>
                  <a:pt x="166835" y="307869"/>
                  <a:pt x="178377" y="310859"/>
                </a:cubicBezTo>
                <a:cubicBezTo>
                  <a:pt x="209741" y="318896"/>
                  <a:pt x="241838" y="326373"/>
                  <a:pt x="278612" y="335345"/>
                </a:cubicBezTo>
                <a:cubicBezTo>
                  <a:pt x="299164" y="318523"/>
                  <a:pt x="326935" y="328057"/>
                  <a:pt x="361546" y="336093"/>
                </a:cubicBezTo>
                <a:cubicBezTo>
                  <a:pt x="396881" y="344318"/>
                  <a:pt x="437625" y="346936"/>
                  <a:pt x="476567" y="349926"/>
                </a:cubicBezTo>
                <a:cubicBezTo>
                  <a:pt x="547963" y="355347"/>
                  <a:pt x="619719" y="358713"/>
                  <a:pt x="691112" y="363572"/>
                </a:cubicBezTo>
                <a:cubicBezTo>
                  <a:pt x="706258" y="364694"/>
                  <a:pt x="723566" y="366749"/>
                  <a:pt x="735104" y="371424"/>
                </a:cubicBezTo>
                <a:cubicBezTo>
                  <a:pt x="814067" y="402827"/>
                  <a:pt x="909986" y="411611"/>
                  <a:pt x="1001208" y="408622"/>
                </a:cubicBezTo>
                <a:cubicBezTo>
                  <a:pt x="1072963" y="406377"/>
                  <a:pt x="1143277" y="404695"/>
                  <a:pt x="1214309" y="407873"/>
                </a:cubicBezTo>
                <a:cubicBezTo>
                  <a:pt x="1219719" y="408061"/>
                  <a:pt x="1226931" y="407686"/>
                  <a:pt x="1230894" y="406191"/>
                </a:cubicBezTo>
                <a:cubicBezTo>
                  <a:pt x="1255413" y="396284"/>
                  <a:pt x="1281015" y="395537"/>
                  <a:pt x="1312386" y="393855"/>
                </a:cubicBezTo>
                <a:cubicBezTo>
                  <a:pt x="1356738" y="391423"/>
                  <a:pt x="1397482" y="393107"/>
                  <a:pt x="1438590" y="397218"/>
                </a:cubicBezTo>
                <a:cubicBezTo>
                  <a:pt x="1468519" y="400209"/>
                  <a:pt x="1498803" y="406377"/>
                  <a:pt x="1525488" y="414229"/>
                </a:cubicBezTo>
                <a:cubicBezTo>
                  <a:pt x="1562625" y="425258"/>
                  <a:pt x="1598327" y="429556"/>
                  <a:pt x="1633661" y="414977"/>
                </a:cubicBezTo>
                <a:cubicBezTo>
                  <a:pt x="1671881" y="399462"/>
                  <a:pt x="1715150" y="404882"/>
                  <a:pt x="1757340" y="404323"/>
                </a:cubicBezTo>
                <a:cubicBezTo>
                  <a:pt x="1775727" y="404134"/>
                  <a:pt x="1795200" y="404509"/>
                  <a:pt x="1812867" y="402079"/>
                </a:cubicBezTo>
                <a:cubicBezTo>
                  <a:pt x="1864067" y="395162"/>
                  <a:pt x="1913469" y="384694"/>
                  <a:pt x="1965392" y="380021"/>
                </a:cubicBezTo>
                <a:cubicBezTo>
                  <a:pt x="1994238" y="377405"/>
                  <a:pt x="2026328" y="382078"/>
                  <a:pt x="2056257" y="385442"/>
                </a:cubicBezTo>
                <a:cubicBezTo>
                  <a:pt x="2086546" y="388994"/>
                  <a:pt x="2116471" y="394414"/>
                  <a:pt x="2145680" y="400023"/>
                </a:cubicBezTo>
                <a:cubicBezTo>
                  <a:pt x="2165509" y="403761"/>
                  <a:pt x="2187144" y="407313"/>
                  <a:pt x="2203009" y="414043"/>
                </a:cubicBezTo>
                <a:cubicBezTo>
                  <a:pt x="2239071" y="429370"/>
                  <a:pt x="2276207" y="431988"/>
                  <a:pt x="2318757" y="423949"/>
                </a:cubicBezTo>
                <a:cubicBezTo>
                  <a:pt x="2325246" y="422640"/>
                  <a:pt x="2332817" y="422640"/>
                  <a:pt x="2340028" y="422454"/>
                </a:cubicBezTo>
                <a:cubicBezTo>
                  <a:pt x="2455421" y="418529"/>
                  <a:pt x="2570802" y="416097"/>
                  <a:pt x="2685467" y="410116"/>
                </a:cubicBezTo>
                <a:cubicBezTo>
                  <a:pt x="2731976" y="407686"/>
                  <a:pt x="2776688" y="397032"/>
                  <a:pt x="2822482" y="390303"/>
                </a:cubicBezTo>
                <a:cubicBezTo>
                  <a:pt x="2831859" y="388994"/>
                  <a:pt x="2842319" y="386937"/>
                  <a:pt x="2851692" y="387873"/>
                </a:cubicBezTo>
                <a:cubicBezTo>
                  <a:pt x="2953732" y="397218"/>
                  <a:pt x="3049288" y="383573"/>
                  <a:pt x="3143397" y="365628"/>
                </a:cubicBezTo>
                <a:cubicBezTo>
                  <a:pt x="3153130" y="363758"/>
                  <a:pt x="3165028" y="364319"/>
                  <a:pt x="3175847" y="364694"/>
                </a:cubicBezTo>
                <a:cubicBezTo>
                  <a:pt x="3206140" y="366001"/>
                  <a:pt x="3238949" y="372544"/>
                  <a:pt x="3266354" y="368619"/>
                </a:cubicBezTo>
                <a:cubicBezTo>
                  <a:pt x="3339188" y="357776"/>
                  <a:pt x="3411304" y="344693"/>
                  <a:pt x="3479815" y="328243"/>
                </a:cubicBezTo>
                <a:cubicBezTo>
                  <a:pt x="3549409" y="311607"/>
                  <a:pt x="3613950" y="297587"/>
                  <a:pt x="3693636" y="314409"/>
                </a:cubicBezTo>
                <a:cubicBezTo>
                  <a:pt x="3727528" y="321514"/>
                  <a:pt x="3772239" y="316466"/>
                  <a:pt x="3811186" y="314598"/>
                </a:cubicBezTo>
                <a:cubicBezTo>
                  <a:pt x="3839668" y="313102"/>
                  <a:pt x="3867073" y="304689"/>
                  <a:pt x="3895199" y="304689"/>
                </a:cubicBezTo>
                <a:cubicBezTo>
                  <a:pt x="3970203" y="304689"/>
                  <a:pt x="4036905" y="294783"/>
                  <a:pt x="4101809" y="274595"/>
                </a:cubicBezTo>
                <a:cubicBezTo>
                  <a:pt x="4127055" y="266745"/>
                  <a:pt x="4166357" y="271979"/>
                  <a:pt x="4199167" y="269922"/>
                </a:cubicBezTo>
                <a:cubicBezTo>
                  <a:pt x="4233785" y="267492"/>
                  <a:pt x="4269476" y="265249"/>
                  <a:pt x="4302653" y="259827"/>
                </a:cubicBezTo>
                <a:cubicBezTo>
                  <a:pt x="4388469" y="245621"/>
                  <a:pt x="4473205" y="229546"/>
                  <a:pt x="4558660" y="214592"/>
                </a:cubicBezTo>
                <a:cubicBezTo>
                  <a:pt x="4628970" y="202254"/>
                  <a:pt x="4698205" y="211974"/>
                  <a:pt x="4767795" y="217208"/>
                </a:cubicBezTo>
                <a:cubicBezTo>
                  <a:pt x="4811428" y="220573"/>
                  <a:pt x="4852169" y="228612"/>
                  <a:pt x="4901207" y="216648"/>
                </a:cubicBezTo>
                <a:cubicBezTo>
                  <a:pt x="4948084" y="205244"/>
                  <a:pt x="5007578" y="207862"/>
                  <a:pt x="5060224" y="201694"/>
                </a:cubicBezTo>
                <a:cubicBezTo>
                  <a:pt x="5104580" y="196460"/>
                  <a:pt x="5147482" y="188047"/>
                  <a:pt x="5190391" y="179822"/>
                </a:cubicBezTo>
                <a:cubicBezTo>
                  <a:pt x="5248806" y="168607"/>
                  <a:pt x="5306495" y="156832"/>
                  <a:pt x="5370320" y="162439"/>
                </a:cubicBezTo>
                <a:cubicBezTo>
                  <a:pt x="5442799" y="168795"/>
                  <a:pt x="5492553" y="144869"/>
                  <a:pt x="5549530" y="128978"/>
                </a:cubicBezTo>
                <a:cubicBezTo>
                  <a:pt x="5588832" y="118138"/>
                  <a:pt x="5631737" y="110099"/>
                  <a:pt x="5674647" y="103370"/>
                </a:cubicBezTo>
                <a:cubicBezTo>
                  <a:pt x="5731975" y="94584"/>
                  <a:pt x="5791110" y="89350"/>
                  <a:pt x="5848803" y="80752"/>
                </a:cubicBezTo>
                <a:cubicBezTo>
                  <a:pt x="5936064" y="67855"/>
                  <a:pt x="6024408" y="57760"/>
                  <a:pt x="6115270" y="64864"/>
                </a:cubicBezTo>
                <a:cubicBezTo>
                  <a:pt x="6157097" y="68041"/>
                  <a:pt x="6196043" y="67855"/>
                  <a:pt x="6237866" y="63180"/>
                </a:cubicBezTo>
                <a:cubicBezTo>
                  <a:pt x="6306374" y="55517"/>
                  <a:pt x="6376687" y="54583"/>
                  <a:pt x="6431858" y="25983"/>
                </a:cubicBezTo>
                <a:cubicBezTo>
                  <a:pt x="6451327" y="15888"/>
                  <a:pt x="6486303" y="13272"/>
                  <a:pt x="6514789" y="8038"/>
                </a:cubicBezTo>
                <a:cubicBezTo>
                  <a:pt x="6547603" y="1868"/>
                  <a:pt x="6571758" y="5048"/>
                  <a:pt x="6589430" y="22993"/>
                </a:cubicBezTo>
                <a:cubicBezTo>
                  <a:pt x="6597361" y="31029"/>
                  <a:pt x="6620078" y="38881"/>
                  <a:pt x="6637745" y="40190"/>
                </a:cubicBezTo>
                <a:cubicBezTo>
                  <a:pt x="6690750" y="44115"/>
                  <a:pt x="6739429" y="38320"/>
                  <a:pt x="6790630" y="25609"/>
                </a:cubicBezTo>
                <a:cubicBezTo>
                  <a:pt x="6838586" y="13645"/>
                  <a:pt x="6898442" y="14954"/>
                  <a:pt x="6952890" y="10282"/>
                </a:cubicBezTo>
                <a:cubicBezTo>
                  <a:pt x="6991470" y="6916"/>
                  <a:pt x="7030053" y="0"/>
                  <a:pt x="7068995" y="0"/>
                </a:cubicBezTo>
                <a:close/>
              </a:path>
            </a:pathLst>
          </a:custGeom>
          <a:blipFill dpi="0" rotWithShape="1">
            <a:blip r:embed="rId6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5C7FE4F-1792-43A5-B38A-B6F1DD013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3182"/>
            <a:ext cx="12192000" cy="1203823"/>
          </a:xfrm>
          <a:custGeom>
            <a:avLst/>
            <a:gdLst>
              <a:gd name="connsiteX0" fmla="*/ 12192000 w 12192000"/>
              <a:gd name="connsiteY0" fmla="*/ 0 h 1203823"/>
              <a:gd name="connsiteX1" fmla="*/ 12192000 w 12192000"/>
              <a:gd name="connsiteY1" fmla="*/ 463428 h 1203823"/>
              <a:gd name="connsiteX2" fmla="*/ 12190878 w 12192000"/>
              <a:gd name="connsiteY2" fmla="*/ 463511 h 1203823"/>
              <a:gd name="connsiteX3" fmla="*/ 12077247 w 12192000"/>
              <a:gd name="connsiteY3" fmla="*/ 476326 h 1203823"/>
              <a:gd name="connsiteX4" fmla="*/ 11984519 w 12192000"/>
              <a:gd name="connsiteY4" fmla="*/ 479926 h 1203823"/>
              <a:gd name="connsiteX5" fmla="*/ 11951602 w 12192000"/>
              <a:gd name="connsiteY5" fmla="*/ 478957 h 1203823"/>
              <a:gd name="connsiteX6" fmla="*/ 11690906 w 12192000"/>
              <a:gd name="connsiteY6" fmla="*/ 471969 h 1203823"/>
              <a:gd name="connsiteX7" fmla="*/ 11413967 w 12192000"/>
              <a:gd name="connsiteY7" fmla="*/ 476171 h 1203823"/>
              <a:gd name="connsiteX8" fmla="*/ 11240741 w 12192000"/>
              <a:gd name="connsiteY8" fmla="*/ 523168 h 1203823"/>
              <a:gd name="connsiteX9" fmla="*/ 11175007 w 12192000"/>
              <a:gd name="connsiteY9" fmla="*/ 532168 h 1203823"/>
              <a:gd name="connsiteX10" fmla="*/ 10873728 w 12192000"/>
              <a:gd name="connsiteY10" fmla="*/ 580252 h 1203823"/>
              <a:gd name="connsiteX11" fmla="*/ 10821308 w 12192000"/>
              <a:gd name="connsiteY11" fmla="*/ 593206 h 1203823"/>
              <a:gd name="connsiteX12" fmla="*/ 10530813 w 12192000"/>
              <a:gd name="connsiteY12" fmla="*/ 612183 h 1203823"/>
              <a:gd name="connsiteX13" fmla="*/ 10426051 w 12192000"/>
              <a:gd name="connsiteY13" fmla="*/ 623353 h 1203823"/>
              <a:gd name="connsiteX14" fmla="*/ 10329158 w 12192000"/>
              <a:gd name="connsiteY14" fmla="*/ 630947 h 1203823"/>
              <a:gd name="connsiteX15" fmla="*/ 10194729 w 12192000"/>
              <a:gd name="connsiteY15" fmla="*/ 648616 h 1203823"/>
              <a:gd name="connsiteX16" fmla="*/ 10055908 w 12192000"/>
              <a:gd name="connsiteY16" fmla="*/ 671255 h 1203823"/>
              <a:gd name="connsiteX17" fmla="*/ 9900553 w 12192000"/>
              <a:gd name="connsiteY17" fmla="*/ 692854 h 1203823"/>
              <a:gd name="connsiteX18" fmla="*/ 9838466 w 12192000"/>
              <a:gd name="connsiteY18" fmla="*/ 696804 h 1203823"/>
              <a:gd name="connsiteX19" fmla="*/ 9672959 w 12192000"/>
              <a:gd name="connsiteY19" fmla="*/ 723815 h 1203823"/>
              <a:gd name="connsiteX20" fmla="*/ 9585068 w 12192000"/>
              <a:gd name="connsiteY20" fmla="*/ 730692 h 1203823"/>
              <a:gd name="connsiteX21" fmla="*/ 9441409 w 12192000"/>
              <a:gd name="connsiteY21" fmla="*/ 750054 h 1203823"/>
              <a:gd name="connsiteX22" fmla="*/ 9394461 w 12192000"/>
              <a:gd name="connsiteY22" fmla="*/ 755430 h 1203823"/>
              <a:gd name="connsiteX23" fmla="*/ 9352592 w 12192000"/>
              <a:gd name="connsiteY23" fmla="*/ 760649 h 1203823"/>
              <a:gd name="connsiteX24" fmla="*/ 9211616 w 12192000"/>
              <a:gd name="connsiteY24" fmla="*/ 796247 h 1203823"/>
              <a:gd name="connsiteX25" fmla="*/ 9084669 w 12192000"/>
              <a:gd name="connsiteY25" fmla="*/ 815302 h 1203823"/>
              <a:gd name="connsiteX26" fmla="*/ 8863668 w 12192000"/>
              <a:gd name="connsiteY26" fmla="*/ 859297 h 1203823"/>
              <a:gd name="connsiteX27" fmla="*/ 8813798 w 12192000"/>
              <a:gd name="connsiteY27" fmla="*/ 862069 h 1203823"/>
              <a:gd name="connsiteX28" fmla="*/ 8659353 w 12192000"/>
              <a:gd name="connsiteY28" fmla="*/ 882405 h 1203823"/>
              <a:gd name="connsiteX29" fmla="*/ 8571354 w 12192000"/>
              <a:gd name="connsiteY29" fmla="*/ 893639 h 1203823"/>
              <a:gd name="connsiteX30" fmla="*/ 8464108 w 12192000"/>
              <a:gd name="connsiteY30" fmla="*/ 918003 h 1203823"/>
              <a:gd name="connsiteX31" fmla="*/ 8278326 w 12192000"/>
              <a:gd name="connsiteY31" fmla="*/ 963768 h 1203823"/>
              <a:gd name="connsiteX32" fmla="*/ 8229130 w 12192000"/>
              <a:gd name="connsiteY32" fmla="*/ 973809 h 1203823"/>
              <a:gd name="connsiteX33" fmla="*/ 8139753 w 12192000"/>
              <a:gd name="connsiteY33" fmla="*/ 995814 h 1203823"/>
              <a:gd name="connsiteX34" fmla="*/ 8123573 w 12192000"/>
              <a:gd name="connsiteY34" fmla="*/ 999822 h 1203823"/>
              <a:gd name="connsiteX35" fmla="*/ 7988700 w 12192000"/>
              <a:gd name="connsiteY35" fmla="*/ 1042478 h 1203823"/>
              <a:gd name="connsiteX36" fmla="*/ 7917216 w 12192000"/>
              <a:gd name="connsiteY36" fmla="*/ 1054564 h 1203823"/>
              <a:gd name="connsiteX37" fmla="*/ 7710917 w 12192000"/>
              <a:gd name="connsiteY37" fmla="*/ 1084189 h 1203823"/>
              <a:gd name="connsiteX38" fmla="*/ 7622961 w 12192000"/>
              <a:gd name="connsiteY38" fmla="*/ 1093150 h 1203823"/>
              <a:gd name="connsiteX39" fmla="*/ 7410784 w 12192000"/>
              <a:gd name="connsiteY39" fmla="*/ 1109639 h 1203823"/>
              <a:gd name="connsiteX40" fmla="*/ 7277756 w 12192000"/>
              <a:gd name="connsiteY40" fmla="*/ 1121821 h 1203823"/>
              <a:gd name="connsiteX41" fmla="*/ 7124542 w 12192000"/>
              <a:gd name="connsiteY41" fmla="*/ 1132917 h 1203823"/>
              <a:gd name="connsiteX42" fmla="*/ 6949754 w 12192000"/>
              <a:gd name="connsiteY42" fmla="*/ 1151057 h 1203823"/>
              <a:gd name="connsiteX43" fmla="*/ 6630251 w 12192000"/>
              <a:gd name="connsiteY43" fmla="*/ 1176062 h 1203823"/>
              <a:gd name="connsiteX44" fmla="*/ 6320635 w 12192000"/>
              <a:gd name="connsiteY44" fmla="*/ 1198900 h 1203823"/>
              <a:gd name="connsiteX45" fmla="*/ 6192345 w 12192000"/>
              <a:gd name="connsiteY45" fmla="*/ 1198322 h 1203823"/>
              <a:gd name="connsiteX46" fmla="*/ 5966564 w 12192000"/>
              <a:gd name="connsiteY46" fmla="*/ 1203722 h 1203823"/>
              <a:gd name="connsiteX47" fmla="*/ 5867229 w 12192000"/>
              <a:gd name="connsiteY47" fmla="*/ 1201846 h 1203823"/>
              <a:gd name="connsiteX48" fmla="*/ 5630174 w 12192000"/>
              <a:gd name="connsiteY48" fmla="*/ 1202247 h 1203823"/>
              <a:gd name="connsiteX49" fmla="*/ 5348950 w 12192000"/>
              <a:gd name="connsiteY49" fmla="*/ 1191767 h 1203823"/>
              <a:gd name="connsiteX50" fmla="*/ 5241230 w 12192000"/>
              <a:gd name="connsiteY50" fmla="*/ 1192407 h 1203823"/>
              <a:gd name="connsiteX51" fmla="*/ 4971135 w 12192000"/>
              <a:gd name="connsiteY51" fmla="*/ 1193558 h 1203823"/>
              <a:gd name="connsiteX52" fmla="*/ 4869418 w 12192000"/>
              <a:gd name="connsiteY52" fmla="*/ 1200518 h 1203823"/>
              <a:gd name="connsiteX53" fmla="*/ 4753276 w 12192000"/>
              <a:gd name="connsiteY53" fmla="*/ 1200849 h 1203823"/>
              <a:gd name="connsiteX54" fmla="*/ 4611885 w 12192000"/>
              <a:gd name="connsiteY54" fmla="*/ 1192700 h 1203823"/>
              <a:gd name="connsiteX55" fmla="*/ 4376827 w 12192000"/>
              <a:gd name="connsiteY55" fmla="*/ 1184130 h 1203823"/>
              <a:gd name="connsiteX56" fmla="*/ 4285473 w 12192000"/>
              <a:gd name="connsiteY56" fmla="*/ 1187157 h 1203823"/>
              <a:gd name="connsiteX57" fmla="*/ 3866545 w 12192000"/>
              <a:gd name="connsiteY57" fmla="*/ 1181595 h 1203823"/>
              <a:gd name="connsiteX58" fmla="*/ 3651344 w 12192000"/>
              <a:gd name="connsiteY58" fmla="*/ 1174347 h 1203823"/>
              <a:gd name="connsiteX59" fmla="*/ 3518455 w 12192000"/>
              <a:gd name="connsiteY59" fmla="*/ 1177257 h 1203823"/>
              <a:gd name="connsiteX60" fmla="*/ 3400820 w 12192000"/>
              <a:gd name="connsiteY60" fmla="*/ 1169684 h 1203823"/>
              <a:gd name="connsiteX61" fmla="*/ 3037156 w 12192000"/>
              <a:gd name="connsiteY61" fmla="*/ 1153216 h 1203823"/>
              <a:gd name="connsiteX62" fmla="*/ 2866262 w 12192000"/>
              <a:gd name="connsiteY62" fmla="*/ 1132282 h 1203823"/>
              <a:gd name="connsiteX63" fmla="*/ 2582175 w 12192000"/>
              <a:gd name="connsiteY63" fmla="*/ 1088978 h 1203823"/>
              <a:gd name="connsiteX64" fmla="*/ 2395408 w 12192000"/>
              <a:gd name="connsiteY64" fmla="*/ 1035944 h 1203823"/>
              <a:gd name="connsiteX65" fmla="*/ 2294753 w 12192000"/>
              <a:gd name="connsiteY65" fmla="*/ 1014617 h 1203823"/>
              <a:gd name="connsiteX66" fmla="*/ 2122946 w 12192000"/>
              <a:gd name="connsiteY66" fmla="*/ 984750 h 1203823"/>
              <a:gd name="connsiteX67" fmla="*/ 1905506 w 12192000"/>
              <a:gd name="connsiteY67" fmla="*/ 941379 h 1203823"/>
              <a:gd name="connsiteX68" fmla="*/ 1671047 w 12192000"/>
              <a:gd name="connsiteY68" fmla="*/ 924227 h 1203823"/>
              <a:gd name="connsiteX69" fmla="*/ 1543858 w 12192000"/>
              <a:gd name="connsiteY69" fmla="*/ 898189 h 1203823"/>
              <a:gd name="connsiteX70" fmla="*/ 1419786 w 12192000"/>
              <a:gd name="connsiteY70" fmla="*/ 868499 h 1203823"/>
              <a:gd name="connsiteX71" fmla="*/ 1355118 w 12192000"/>
              <a:gd name="connsiteY71" fmla="*/ 849213 h 1203823"/>
              <a:gd name="connsiteX72" fmla="*/ 1223715 w 12192000"/>
              <a:gd name="connsiteY72" fmla="*/ 821701 h 1203823"/>
              <a:gd name="connsiteX73" fmla="*/ 1094195 w 12192000"/>
              <a:gd name="connsiteY73" fmla="*/ 804871 h 1203823"/>
              <a:gd name="connsiteX74" fmla="*/ 1001117 w 12192000"/>
              <a:gd name="connsiteY74" fmla="*/ 783029 h 1203823"/>
              <a:gd name="connsiteX75" fmla="*/ 879550 w 12192000"/>
              <a:gd name="connsiteY75" fmla="*/ 747883 h 1203823"/>
              <a:gd name="connsiteX76" fmla="*/ 711166 w 12192000"/>
              <a:gd name="connsiteY76" fmla="*/ 719038 h 1203823"/>
              <a:gd name="connsiteX77" fmla="*/ 557943 w 12192000"/>
              <a:gd name="connsiteY77" fmla="*/ 707100 h 1203823"/>
              <a:gd name="connsiteX78" fmla="*/ 480350 w 12192000"/>
              <a:gd name="connsiteY78" fmla="*/ 668701 h 1203823"/>
              <a:gd name="connsiteX79" fmla="*/ 296226 w 12192000"/>
              <a:gd name="connsiteY79" fmla="*/ 603582 h 1203823"/>
              <a:gd name="connsiteX80" fmla="*/ 72691 w 12192000"/>
              <a:gd name="connsiteY80" fmla="*/ 560891 h 1203823"/>
              <a:gd name="connsiteX81" fmla="*/ 0 w 12192000"/>
              <a:gd name="connsiteY81" fmla="*/ 543485 h 1203823"/>
              <a:gd name="connsiteX82" fmla="*/ 0 w 12192000"/>
              <a:gd name="connsiteY82" fmla="*/ 384356 h 1203823"/>
              <a:gd name="connsiteX83" fmla="*/ 51786 w 12192000"/>
              <a:gd name="connsiteY83" fmla="*/ 393936 h 1203823"/>
              <a:gd name="connsiteX84" fmla="*/ 205563 w 12192000"/>
              <a:gd name="connsiteY84" fmla="*/ 414858 h 1203823"/>
              <a:gd name="connsiteX85" fmla="*/ 354393 w 12192000"/>
              <a:gd name="connsiteY85" fmla="*/ 426666 h 1203823"/>
              <a:gd name="connsiteX86" fmla="*/ 448284 w 12192000"/>
              <a:gd name="connsiteY86" fmla="*/ 436307 h 1203823"/>
              <a:gd name="connsiteX87" fmla="*/ 611520 w 12192000"/>
              <a:gd name="connsiteY87" fmla="*/ 434165 h 1203823"/>
              <a:gd name="connsiteX88" fmla="*/ 746078 w 12192000"/>
              <a:gd name="connsiteY88" fmla="*/ 422520 h 1203823"/>
              <a:gd name="connsiteX89" fmla="*/ 902726 w 12192000"/>
              <a:gd name="connsiteY89" fmla="*/ 409988 h 1203823"/>
              <a:gd name="connsiteX90" fmla="*/ 1113856 w 12192000"/>
              <a:gd name="connsiteY90" fmla="*/ 414229 h 1203823"/>
              <a:gd name="connsiteX91" fmla="*/ 1333451 w 12192000"/>
              <a:gd name="connsiteY91" fmla="*/ 459937 h 1203823"/>
              <a:gd name="connsiteX92" fmla="*/ 1408611 w 12192000"/>
              <a:gd name="connsiteY92" fmla="*/ 458277 h 1203823"/>
              <a:gd name="connsiteX93" fmla="*/ 1630193 w 12192000"/>
              <a:gd name="connsiteY93" fmla="*/ 403060 h 1203823"/>
              <a:gd name="connsiteX94" fmla="*/ 1956291 w 12192000"/>
              <a:gd name="connsiteY94" fmla="*/ 332366 h 1203823"/>
              <a:gd name="connsiteX95" fmla="*/ 2042816 w 12192000"/>
              <a:gd name="connsiteY95" fmla="*/ 344001 h 1203823"/>
              <a:gd name="connsiteX96" fmla="*/ 2183422 w 12192000"/>
              <a:gd name="connsiteY96" fmla="*/ 369633 h 1203823"/>
              <a:gd name="connsiteX97" fmla="*/ 2269568 w 12192000"/>
              <a:gd name="connsiteY97" fmla="*/ 439858 h 1203823"/>
              <a:gd name="connsiteX98" fmla="*/ 2331131 w 12192000"/>
              <a:gd name="connsiteY98" fmla="*/ 524162 h 1203823"/>
              <a:gd name="connsiteX99" fmla="*/ 2385114 w 12192000"/>
              <a:gd name="connsiteY99" fmla="*/ 555356 h 1203823"/>
              <a:gd name="connsiteX100" fmla="*/ 2444035 w 12192000"/>
              <a:gd name="connsiteY100" fmla="*/ 572629 h 1203823"/>
              <a:gd name="connsiteX101" fmla="*/ 2525981 w 12192000"/>
              <a:gd name="connsiteY101" fmla="*/ 603233 h 1203823"/>
              <a:gd name="connsiteX102" fmla="*/ 2603912 w 12192000"/>
              <a:gd name="connsiteY102" fmla="*/ 684824 h 1203823"/>
              <a:gd name="connsiteX103" fmla="*/ 2678830 w 12192000"/>
              <a:gd name="connsiteY103" fmla="*/ 706989 h 1203823"/>
              <a:gd name="connsiteX104" fmla="*/ 2738096 w 12192000"/>
              <a:gd name="connsiteY104" fmla="*/ 711375 h 1203823"/>
              <a:gd name="connsiteX105" fmla="*/ 2983808 w 12192000"/>
              <a:gd name="connsiteY105" fmla="*/ 728242 h 1203823"/>
              <a:gd name="connsiteX106" fmla="*/ 3013999 w 12192000"/>
              <a:gd name="connsiteY106" fmla="*/ 725445 h 1203823"/>
              <a:gd name="connsiteX107" fmla="*/ 3364421 w 12192000"/>
              <a:gd name="connsiteY107" fmla="*/ 720577 h 1203823"/>
              <a:gd name="connsiteX108" fmla="*/ 3460524 w 12192000"/>
              <a:gd name="connsiteY108" fmla="*/ 717627 h 1203823"/>
              <a:gd name="connsiteX109" fmla="*/ 3710984 w 12192000"/>
              <a:gd name="connsiteY109" fmla="*/ 714181 h 1203823"/>
              <a:gd name="connsiteX110" fmla="*/ 3850962 w 12192000"/>
              <a:gd name="connsiteY110" fmla="*/ 778801 h 1203823"/>
              <a:gd name="connsiteX111" fmla="*/ 3946288 w 12192000"/>
              <a:gd name="connsiteY111" fmla="*/ 816371 h 1203823"/>
              <a:gd name="connsiteX112" fmla="*/ 4065134 w 12192000"/>
              <a:gd name="connsiteY112" fmla="*/ 832458 h 1203823"/>
              <a:gd name="connsiteX113" fmla="*/ 4132175 w 12192000"/>
              <a:gd name="connsiteY113" fmla="*/ 835166 h 1203823"/>
              <a:gd name="connsiteX114" fmla="*/ 4305860 w 12192000"/>
              <a:gd name="connsiteY114" fmla="*/ 804155 h 1203823"/>
              <a:gd name="connsiteX115" fmla="*/ 4382133 w 12192000"/>
              <a:gd name="connsiteY115" fmla="*/ 769480 h 1203823"/>
              <a:gd name="connsiteX116" fmla="*/ 4453290 w 12192000"/>
              <a:gd name="connsiteY116" fmla="*/ 752531 h 1203823"/>
              <a:gd name="connsiteX117" fmla="*/ 4657973 w 12192000"/>
              <a:gd name="connsiteY117" fmla="*/ 795834 h 1203823"/>
              <a:gd name="connsiteX118" fmla="*/ 4682401 w 12192000"/>
              <a:gd name="connsiteY118" fmla="*/ 813875 h 1203823"/>
              <a:gd name="connsiteX119" fmla="*/ 4771816 w 12192000"/>
              <a:gd name="connsiteY119" fmla="*/ 907045 h 1203823"/>
              <a:gd name="connsiteX120" fmla="*/ 4827522 w 12192000"/>
              <a:gd name="connsiteY120" fmla="*/ 929875 h 1203823"/>
              <a:gd name="connsiteX121" fmla="*/ 4849943 w 12192000"/>
              <a:gd name="connsiteY121" fmla="*/ 933850 h 1203823"/>
              <a:gd name="connsiteX122" fmla="*/ 5009628 w 12192000"/>
              <a:gd name="connsiteY122" fmla="*/ 957895 h 1203823"/>
              <a:gd name="connsiteX123" fmla="*/ 5158713 w 12192000"/>
              <a:gd name="connsiteY123" fmla="*/ 963814 h 1203823"/>
              <a:gd name="connsiteX124" fmla="*/ 5376429 w 12192000"/>
              <a:gd name="connsiteY124" fmla="*/ 963150 h 1203823"/>
              <a:gd name="connsiteX125" fmla="*/ 5475789 w 12192000"/>
              <a:gd name="connsiteY125" fmla="*/ 980508 h 1203823"/>
              <a:gd name="connsiteX126" fmla="*/ 5653403 w 12192000"/>
              <a:gd name="connsiteY126" fmla="*/ 987267 h 1203823"/>
              <a:gd name="connsiteX127" fmla="*/ 5726343 w 12192000"/>
              <a:gd name="connsiteY127" fmla="*/ 985356 h 1203823"/>
              <a:gd name="connsiteX128" fmla="*/ 5790565 w 12192000"/>
              <a:gd name="connsiteY128" fmla="*/ 991299 h 1203823"/>
              <a:gd name="connsiteX129" fmla="*/ 5860261 w 12192000"/>
              <a:gd name="connsiteY129" fmla="*/ 1004957 h 1203823"/>
              <a:gd name="connsiteX130" fmla="*/ 6042103 w 12192000"/>
              <a:gd name="connsiteY130" fmla="*/ 1036225 h 1203823"/>
              <a:gd name="connsiteX131" fmla="*/ 6302000 w 12192000"/>
              <a:gd name="connsiteY131" fmla="*/ 989138 h 1203823"/>
              <a:gd name="connsiteX132" fmla="*/ 6452027 w 12192000"/>
              <a:gd name="connsiteY132" fmla="*/ 968488 h 1203823"/>
              <a:gd name="connsiteX133" fmla="*/ 6589207 w 12192000"/>
              <a:gd name="connsiteY133" fmla="*/ 939473 h 1203823"/>
              <a:gd name="connsiteX134" fmla="*/ 6631071 w 12192000"/>
              <a:gd name="connsiteY134" fmla="*/ 911221 h 1203823"/>
              <a:gd name="connsiteX135" fmla="*/ 6828276 w 12192000"/>
              <a:gd name="connsiteY135" fmla="*/ 942940 h 1203823"/>
              <a:gd name="connsiteX136" fmla="*/ 6900805 w 12192000"/>
              <a:gd name="connsiteY136" fmla="*/ 984139 h 1203823"/>
              <a:gd name="connsiteX137" fmla="*/ 7034669 w 12192000"/>
              <a:gd name="connsiteY137" fmla="*/ 1018664 h 1203823"/>
              <a:gd name="connsiteX138" fmla="*/ 7281069 w 12192000"/>
              <a:gd name="connsiteY138" fmla="*/ 966326 h 1203823"/>
              <a:gd name="connsiteX139" fmla="*/ 7412782 w 12192000"/>
              <a:gd name="connsiteY139" fmla="*/ 909205 h 1203823"/>
              <a:gd name="connsiteX140" fmla="*/ 7500329 w 12192000"/>
              <a:gd name="connsiteY140" fmla="*/ 894825 h 1203823"/>
              <a:gd name="connsiteX141" fmla="*/ 7662326 w 12192000"/>
              <a:gd name="connsiteY141" fmla="*/ 927415 h 1203823"/>
              <a:gd name="connsiteX142" fmla="*/ 7725336 w 12192000"/>
              <a:gd name="connsiteY142" fmla="*/ 924843 h 1203823"/>
              <a:gd name="connsiteX143" fmla="*/ 7833282 w 12192000"/>
              <a:gd name="connsiteY143" fmla="*/ 913030 h 1203823"/>
              <a:gd name="connsiteX144" fmla="*/ 7928607 w 12192000"/>
              <a:gd name="connsiteY144" fmla="*/ 881682 h 1203823"/>
              <a:gd name="connsiteX145" fmla="*/ 8146599 w 12192000"/>
              <a:gd name="connsiteY145" fmla="*/ 762967 h 1203823"/>
              <a:gd name="connsiteX146" fmla="*/ 8183580 w 12192000"/>
              <a:gd name="connsiteY146" fmla="*/ 749004 h 1203823"/>
              <a:gd name="connsiteX147" fmla="*/ 8250226 w 12192000"/>
              <a:gd name="connsiteY147" fmla="*/ 733642 h 1203823"/>
              <a:gd name="connsiteX148" fmla="*/ 8505932 w 12192000"/>
              <a:gd name="connsiteY148" fmla="*/ 626541 h 1203823"/>
              <a:gd name="connsiteX149" fmla="*/ 8564196 w 12192000"/>
              <a:gd name="connsiteY149" fmla="*/ 618795 h 1203823"/>
              <a:gd name="connsiteX150" fmla="*/ 8660707 w 12192000"/>
              <a:gd name="connsiteY150" fmla="*/ 611068 h 1203823"/>
              <a:gd name="connsiteX151" fmla="*/ 8762258 w 12192000"/>
              <a:gd name="connsiteY151" fmla="*/ 585060 h 1203823"/>
              <a:gd name="connsiteX152" fmla="*/ 8836441 w 12192000"/>
              <a:gd name="connsiteY152" fmla="*/ 566357 h 1203823"/>
              <a:gd name="connsiteX153" fmla="*/ 9050731 w 12192000"/>
              <a:gd name="connsiteY153" fmla="*/ 559574 h 1203823"/>
              <a:gd name="connsiteX154" fmla="*/ 9229629 w 12192000"/>
              <a:gd name="connsiteY154" fmla="*/ 557463 h 1203823"/>
              <a:gd name="connsiteX155" fmla="*/ 9253453 w 12192000"/>
              <a:gd name="connsiteY155" fmla="*/ 550855 h 1203823"/>
              <a:gd name="connsiteX156" fmla="*/ 9484216 w 12192000"/>
              <a:gd name="connsiteY156" fmla="*/ 498670 h 1203823"/>
              <a:gd name="connsiteX157" fmla="*/ 9582635 w 12192000"/>
              <a:gd name="connsiteY157" fmla="*/ 458383 h 1203823"/>
              <a:gd name="connsiteX158" fmla="*/ 9719672 w 12192000"/>
              <a:gd name="connsiteY158" fmla="*/ 415606 h 1203823"/>
              <a:gd name="connsiteX159" fmla="*/ 9871786 w 12192000"/>
              <a:gd name="connsiteY159" fmla="*/ 366146 h 1203823"/>
              <a:gd name="connsiteX160" fmla="*/ 9984496 w 12192000"/>
              <a:gd name="connsiteY160" fmla="*/ 336659 h 1203823"/>
              <a:gd name="connsiteX161" fmla="*/ 10154710 w 12192000"/>
              <a:gd name="connsiteY161" fmla="*/ 322192 h 1203823"/>
              <a:gd name="connsiteX162" fmla="*/ 10190448 w 12192000"/>
              <a:gd name="connsiteY162" fmla="*/ 325024 h 1203823"/>
              <a:gd name="connsiteX163" fmla="*/ 10530738 w 12192000"/>
              <a:gd name="connsiteY163" fmla="*/ 335952 h 1203823"/>
              <a:gd name="connsiteX164" fmla="*/ 10752159 w 12192000"/>
              <a:gd name="connsiteY164" fmla="*/ 305116 h 1203823"/>
              <a:gd name="connsiteX165" fmla="*/ 10824454 w 12192000"/>
              <a:gd name="connsiteY165" fmla="*/ 285926 h 1203823"/>
              <a:gd name="connsiteX166" fmla="*/ 10953154 w 12192000"/>
              <a:gd name="connsiteY166" fmla="*/ 228101 h 1203823"/>
              <a:gd name="connsiteX167" fmla="*/ 11011616 w 12192000"/>
              <a:gd name="connsiteY167" fmla="*/ 214095 h 1203823"/>
              <a:gd name="connsiteX168" fmla="*/ 11116033 w 12192000"/>
              <a:gd name="connsiteY168" fmla="*/ 195420 h 1203823"/>
              <a:gd name="connsiteX169" fmla="*/ 11344305 w 12192000"/>
              <a:gd name="connsiteY169" fmla="*/ 166628 h 1203823"/>
              <a:gd name="connsiteX170" fmla="*/ 11639052 w 12192000"/>
              <a:gd name="connsiteY170" fmla="*/ 108525 h 1203823"/>
              <a:gd name="connsiteX171" fmla="*/ 11757534 w 12192000"/>
              <a:gd name="connsiteY171" fmla="*/ 96529 h 1203823"/>
              <a:gd name="connsiteX172" fmla="*/ 11885801 w 12192000"/>
              <a:gd name="connsiteY172" fmla="*/ 86727 h 1203823"/>
              <a:gd name="connsiteX173" fmla="*/ 11922876 w 12192000"/>
              <a:gd name="connsiteY173" fmla="*/ 81059 h 1203823"/>
              <a:gd name="connsiteX174" fmla="*/ 12115333 w 12192000"/>
              <a:gd name="connsiteY174" fmla="*/ 33586 h 1203823"/>
              <a:gd name="connsiteX175" fmla="*/ 12158082 w 12192000"/>
              <a:gd name="connsiteY175" fmla="*/ 14080 h 1203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3">
                <a:moveTo>
                  <a:pt x="12192000" y="0"/>
                </a:moveTo>
                <a:lnTo>
                  <a:pt x="12192000" y="463428"/>
                </a:lnTo>
                <a:lnTo>
                  <a:pt x="12190878" y="463511"/>
                </a:lnTo>
                <a:cubicBezTo>
                  <a:pt x="12153135" y="467009"/>
                  <a:pt x="12115044" y="473199"/>
                  <a:pt x="12077247" y="476326"/>
                </a:cubicBezTo>
                <a:cubicBezTo>
                  <a:pt x="12046309" y="479039"/>
                  <a:pt x="12015361" y="479113"/>
                  <a:pt x="11984519" y="479926"/>
                </a:cubicBezTo>
                <a:cubicBezTo>
                  <a:pt x="11973267" y="480209"/>
                  <a:pt x="11961487" y="476791"/>
                  <a:pt x="11951602" y="478957"/>
                </a:cubicBezTo>
                <a:cubicBezTo>
                  <a:pt x="11853499" y="501073"/>
                  <a:pt x="11777038" y="475729"/>
                  <a:pt x="11690906" y="471969"/>
                </a:cubicBezTo>
                <a:cubicBezTo>
                  <a:pt x="11600360" y="467893"/>
                  <a:pt x="11511402" y="454529"/>
                  <a:pt x="11413967" y="476171"/>
                </a:cubicBezTo>
                <a:cubicBezTo>
                  <a:pt x="11355012" y="489303"/>
                  <a:pt x="11299075" y="508236"/>
                  <a:pt x="11240741" y="523168"/>
                </a:cubicBezTo>
                <a:cubicBezTo>
                  <a:pt x="11219996" y="528394"/>
                  <a:pt x="11196386" y="531384"/>
                  <a:pt x="11175007" y="532168"/>
                </a:cubicBezTo>
                <a:cubicBezTo>
                  <a:pt x="11071821" y="536505"/>
                  <a:pt x="10971305" y="549335"/>
                  <a:pt x="10873728" y="580252"/>
                </a:cubicBezTo>
                <a:cubicBezTo>
                  <a:pt x="10856994" y="585472"/>
                  <a:pt x="10839158" y="590659"/>
                  <a:pt x="10821308" y="593206"/>
                </a:cubicBezTo>
                <a:cubicBezTo>
                  <a:pt x="10723502" y="607161"/>
                  <a:pt x="10626926" y="616975"/>
                  <a:pt x="10530813" y="612183"/>
                </a:cubicBezTo>
                <a:cubicBezTo>
                  <a:pt x="10498529" y="610558"/>
                  <a:pt x="10460887" y="619894"/>
                  <a:pt x="10426051" y="623353"/>
                </a:cubicBezTo>
                <a:cubicBezTo>
                  <a:pt x="10393742" y="626643"/>
                  <a:pt x="10360822" y="630773"/>
                  <a:pt x="10329158" y="630947"/>
                </a:cubicBezTo>
                <a:cubicBezTo>
                  <a:pt x="10282926" y="631124"/>
                  <a:pt x="10240700" y="636394"/>
                  <a:pt x="10194729" y="648616"/>
                </a:cubicBezTo>
                <a:cubicBezTo>
                  <a:pt x="10150849" y="660164"/>
                  <a:pt x="10102289" y="664450"/>
                  <a:pt x="10055908" y="671255"/>
                </a:cubicBezTo>
                <a:cubicBezTo>
                  <a:pt x="10004176" y="678825"/>
                  <a:pt x="9952444" y="686394"/>
                  <a:pt x="9900553" y="692854"/>
                </a:cubicBezTo>
                <a:cubicBezTo>
                  <a:pt x="9879795" y="695439"/>
                  <a:pt x="9855182" y="691398"/>
                  <a:pt x="9838466" y="696804"/>
                </a:cubicBezTo>
                <a:cubicBezTo>
                  <a:pt x="9784565" y="714689"/>
                  <a:pt x="9727519" y="710556"/>
                  <a:pt x="9672959" y="723815"/>
                </a:cubicBezTo>
                <a:cubicBezTo>
                  <a:pt x="9646222" y="730463"/>
                  <a:pt x="9614442" y="727256"/>
                  <a:pt x="9585068" y="730692"/>
                </a:cubicBezTo>
                <a:cubicBezTo>
                  <a:pt x="9537049" y="736221"/>
                  <a:pt x="9489296" y="743601"/>
                  <a:pt x="9441409" y="750054"/>
                </a:cubicBezTo>
                <a:cubicBezTo>
                  <a:pt x="9425676" y="752111"/>
                  <a:pt x="9410220" y="753560"/>
                  <a:pt x="9394461" y="755430"/>
                </a:cubicBezTo>
                <a:cubicBezTo>
                  <a:pt x="9380486" y="757048"/>
                  <a:pt x="9365613" y="757471"/>
                  <a:pt x="9352592" y="760649"/>
                </a:cubicBezTo>
                <a:cubicBezTo>
                  <a:pt x="9305417" y="772101"/>
                  <a:pt x="9259381" y="786411"/>
                  <a:pt x="9211616" y="796247"/>
                </a:cubicBezTo>
                <a:cubicBezTo>
                  <a:pt x="9170222" y="804795"/>
                  <a:pt x="9126525" y="807444"/>
                  <a:pt x="9084669" y="815302"/>
                </a:cubicBezTo>
                <a:cubicBezTo>
                  <a:pt x="9010870" y="829041"/>
                  <a:pt x="8937414" y="845187"/>
                  <a:pt x="8863668" y="859297"/>
                </a:cubicBezTo>
                <a:cubicBezTo>
                  <a:pt x="8847708" y="862330"/>
                  <a:pt x="8830274" y="860095"/>
                  <a:pt x="8813798" y="862069"/>
                </a:cubicBezTo>
                <a:cubicBezTo>
                  <a:pt x="8762264" y="868478"/>
                  <a:pt x="8710835" y="875625"/>
                  <a:pt x="8659353" y="882405"/>
                </a:cubicBezTo>
                <a:cubicBezTo>
                  <a:pt x="8630057" y="886395"/>
                  <a:pt x="8600507" y="891178"/>
                  <a:pt x="8571354" y="893639"/>
                </a:cubicBezTo>
                <a:cubicBezTo>
                  <a:pt x="8532845" y="896867"/>
                  <a:pt x="8497745" y="898475"/>
                  <a:pt x="8464108" y="918003"/>
                </a:cubicBezTo>
                <a:cubicBezTo>
                  <a:pt x="8412329" y="948238"/>
                  <a:pt x="8341124" y="949522"/>
                  <a:pt x="8278326" y="963768"/>
                </a:cubicBezTo>
                <a:cubicBezTo>
                  <a:pt x="8262088" y="967407"/>
                  <a:pt x="8245337" y="969986"/>
                  <a:pt x="8229130" y="973809"/>
                </a:cubicBezTo>
                <a:cubicBezTo>
                  <a:pt x="8199181" y="980914"/>
                  <a:pt x="8169649" y="988337"/>
                  <a:pt x="8139753" y="995814"/>
                </a:cubicBezTo>
                <a:cubicBezTo>
                  <a:pt x="8134480" y="997131"/>
                  <a:pt x="8128440" y="998184"/>
                  <a:pt x="8123573" y="999822"/>
                </a:cubicBezTo>
                <a:cubicBezTo>
                  <a:pt x="8078630" y="1014163"/>
                  <a:pt x="8034567" y="1029513"/>
                  <a:pt x="7988700" y="1042478"/>
                </a:cubicBezTo>
                <a:cubicBezTo>
                  <a:pt x="7966304" y="1048883"/>
                  <a:pt x="7941012" y="1052870"/>
                  <a:pt x="7917216" y="1054564"/>
                </a:cubicBezTo>
                <a:cubicBezTo>
                  <a:pt x="7847638" y="1059583"/>
                  <a:pt x="7779166" y="1067275"/>
                  <a:pt x="7710917" y="1084189"/>
                </a:cubicBezTo>
                <a:cubicBezTo>
                  <a:pt x="7683829" y="1090884"/>
                  <a:pt x="7652467" y="1090639"/>
                  <a:pt x="7622961" y="1093150"/>
                </a:cubicBezTo>
                <a:cubicBezTo>
                  <a:pt x="7552363" y="1098691"/>
                  <a:pt x="7481712" y="1103860"/>
                  <a:pt x="7410784" y="1109639"/>
                </a:cubicBezTo>
                <a:cubicBezTo>
                  <a:pt x="7366507" y="1113312"/>
                  <a:pt x="7322032" y="1118146"/>
                  <a:pt x="7277756" y="1121821"/>
                </a:cubicBezTo>
                <a:cubicBezTo>
                  <a:pt x="7226620" y="1125905"/>
                  <a:pt x="7175603" y="1128276"/>
                  <a:pt x="7124542" y="1132917"/>
                </a:cubicBezTo>
                <a:cubicBezTo>
                  <a:pt x="7066295" y="1138206"/>
                  <a:pt x="7008030" y="1145954"/>
                  <a:pt x="6949754" y="1151057"/>
                </a:cubicBezTo>
                <a:cubicBezTo>
                  <a:pt x="6843219" y="1160027"/>
                  <a:pt x="6736885" y="1167834"/>
                  <a:pt x="6630251" y="1176062"/>
                </a:cubicBezTo>
                <a:cubicBezTo>
                  <a:pt x="6526851" y="1184017"/>
                  <a:pt x="6423558" y="1192712"/>
                  <a:pt x="6320635" y="1198900"/>
                </a:cubicBezTo>
                <a:cubicBezTo>
                  <a:pt x="6277299" y="1201495"/>
                  <a:pt x="6235234" y="1197678"/>
                  <a:pt x="6192345" y="1198322"/>
                </a:cubicBezTo>
                <a:cubicBezTo>
                  <a:pt x="6117133" y="1199611"/>
                  <a:pt x="6041420" y="1202484"/>
                  <a:pt x="5966564" y="1203722"/>
                </a:cubicBezTo>
                <a:cubicBezTo>
                  <a:pt x="5933146" y="1204337"/>
                  <a:pt x="5900756" y="1201973"/>
                  <a:pt x="5867229" y="1201846"/>
                </a:cubicBezTo>
                <a:cubicBezTo>
                  <a:pt x="5788182" y="1201795"/>
                  <a:pt x="5708356" y="1203932"/>
                  <a:pt x="5630174" y="1202247"/>
                </a:cubicBezTo>
                <a:cubicBezTo>
                  <a:pt x="5535910" y="1200212"/>
                  <a:pt x="5442985" y="1194778"/>
                  <a:pt x="5348950" y="1191767"/>
                </a:cubicBezTo>
                <a:cubicBezTo>
                  <a:pt x="5313812" y="1190550"/>
                  <a:pt x="5277253" y="1192178"/>
                  <a:pt x="5241230" y="1192407"/>
                </a:cubicBezTo>
                <a:cubicBezTo>
                  <a:pt x="5151317" y="1192774"/>
                  <a:pt x="5061658" y="1192348"/>
                  <a:pt x="4971135" y="1193558"/>
                </a:cubicBezTo>
                <a:cubicBezTo>
                  <a:pt x="4937687" y="1193987"/>
                  <a:pt x="4903115" y="1199298"/>
                  <a:pt x="4869418" y="1200518"/>
                </a:cubicBezTo>
                <a:cubicBezTo>
                  <a:pt x="4830285" y="1201946"/>
                  <a:pt x="4791350" y="1202214"/>
                  <a:pt x="4753276" y="1200849"/>
                </a:cubicBezTo>
                <a:cubicBezTo>
                  <a:pt x="4705684" y="1199143"/>
                  <a:pt x="4659174" y="1194828"/>
                  <a:pt x="4611885" y="1192700"/>
                </a:cubicBezTo>
                <a:cubicBezTo>
                  <a:pt x="4533821" y="1189297"/>
                  <a:pt x="4455422" y="1186134"/>
                  <a:pt x="4376827" y="1184130"/>
                </a:cubicBezTo>
                <a:cubicBezTo>
                  <a:pt x="4347228" y="1183445"/>
                  <a:pt x="4315376" y="1187422"/>
                  <a:pt x="4285473" y="1187157"/>
                </a:cubicBezTo>
                <a:cubicBezTo>
                  <a:pt x="4145776" y="1185752"/>
                  <a:pt x="4006048" y="1184161"/>
                  <a:pt x="3866545" y="1181595"/>
                </a:cubicBezTo>
                <a:cubicBezTo>
                  <a:pt x="3794232" y="1180206"/>
                  <a:pt x="3723635" y="1175550"/>
                  <a:pt x="3651344" y="1174347"/>
                </a:cubicBezTo>
                <a:cubicBezTo>
                  <a:pt x="3607887" y="1173561"/>
                  <a:pt x="3561909" y="1178043"/>
                  <a:pt x="3518455" y="1177257"/>
                </a:cubicBezTo>
                <a:cubicBezTo>
                  <a:pt x="3478289" y="1176567"/>
                  <a:pt x="3440401" y="1171399"/>
                  <a:pt x="3400820" y="1169684"/>
                </a:cubicBezTo>
                <a:cubicBezTo>
                  <a:pt x="3279826" y="1164098"/>
                  <a:pt x="3157312" y="1160620"/>
                  <a:pt x="3037156" y="1153216"/>
                </a:cubicBezTo>
                <a:cubicBezTo>
                  <a:pt x="2978375" y="1149707"/>
                  <a:pt x="2922431" y="1140507"/>
                  <a:pt x="2866262" y="1132282"/>
                </a:cubicBezTo>
                <a:cubicBezTo>
                  <a:pt x="2771051" y="1118488"/>
                  <a:pt x="2677109" y="1103379"/>
                  <a:pt x="2582175" y="1088978"/>
                </a:cubicBezTo>
                <a:cubicBezTo>
                  <a:pt x="2511092" y="1078351"/>
                  <a:pt x="2447358" y="1063085"/>
                  <a:pt x="2395408" y="1035944"/>
                </a:cubicBezTo>
                <a:cubicBezTo>
                  <a:pt x="2371413" y="1023507"/>
                  <a:pt x="2331677" y="1015582"/>
                  <a:pt x="2294753" y="1014617"/>
                </a:cubicBezTo>
                <a:cubicBezTo>
                  <a:pt x="2228581" y="1012919"/>
                  <a:pt x="2177385" y="998697"/>
                  <a:pt x="2122946" y="984750"/>
                </a:cubicBezTo>
                <a:cubicBezTo>
                  <a:pt x="2054123" y="967003"/>
                  <a:pt x="1981587" y="951294"/>
                  <a:pt x="1905506" y="941379"/>
                </a:cubicBezTo>
                <a:cubicBezTo>
                  <a:pt x="1830546" y="931682"/>
                  <a:pt x="1747931" y="932140"/>
                  <a:pt x="1671047" y="924227"/>
                </a:cubicBezTo>
                <a:cubicBezTo>
                  <a:pt x="1625938" y="919522"/>
                  <a:pt x="1585615" y="907527"/>
                  <a:pt x="1543858" y="898189"/>
                </a:cubicBezTo>
                <a:cubicBezTo>
                  <a:pt x="1502095" y="888854"/>
                  <a:pt x="1460608" y="878912"/>
                  <a:pt x="1419786" y="868499"/>
                </a:cubicBezTo>
                <a:cubicBezTo>
                  <a:pt x="1397488" y="862805"/>
                  <a:pt x="1378079" y="854434"/>
                  <a:pt x="1355118" y="849213"/>
                </a:cubicBezTo>
                <a:cubicBezTo>
                  <a:pt x="1311850" y="839526"/>
                  <a:pt x="1265355" y="832753"/>
                  <a:pt x="1223715" y="821701"/>
                </a:cubicBezTo>
                <a:cubicBezTo>
                  <a:pt x="1183579" y="811000"/>
                  <a:pt x="1138866" y="809071"/>
                  <a:pt x="1094195" y="804871"/>
                </a:cubicBezTo>
                <a:cubicBezTo>
                  <a:pt x="1060247" y="801783"/>
                  <a:pt x="1034232" y="787935"/>
                  <a:pt x="1001117" y="783029"/>
                </a:cubicBezTo>
                <a:cubicBezTo>
                  <a:pt x="953855" y="775989"/>
                  <a:pt x="916855" y="764275"/>
                  <a:pt x="879550" y="747883"/>
                </a:cubicBezTo>
                <a:cubicBezTo>
                  <a:pt x="837589" y="729513"/>
                  <a:pt x="770063" y="725929"/>
                  <a:pt x="711166" y="719038"/>
                </a:cubicBezTo>
                <a:cubicBezTo>
                  <a:pt x="661154" y="713145"/>
                  <a:pt x="604345" y="715773"/>
                  <a:pt x="557943" y="707100"/>
                </a:cubicBezTo>
                <a:cubicBezTo>
                  <a:pt x="525383" y="700983"/>
                  <a:pt x="499357" y="684492"/>
                  <a:pt x="480350" y="668701"/>
                </a:cubicBezTo>
                <a:cubicBezTo>
                  <a:pt x="437720" y="632864"/>
                  <a:pt x="370206" y="616629"/>
                  <a:pt x="296226" y="603582"/>
                </a:cubicBezTo>
                <a:cubicBezTo>
                  <a:pt x="220743" y="590183"/>
                  <a:pt x="148482" y="573868"/>
                  <a:pt x="72691" y="560891"/>
                </a:cubicBezTo>
                <a:lnTo>
                  <a:pt x="0" y="543485"/>
                </a:lnTo>
                <a:lnTo>
                  <a:pt x="0" y="384356"/>
                </a:lnTo>
                <a:lnTo>
                  <a:pt x="51786" y="393936"/>
                </a:lnTo>
                <a:cubicBezTo>
                  <a:pt x="104771" y="397705"/>
                  <a:pt x="153380" y="409085"/>
                  <a:pt x="205563" y="414858"/>
                </a:cubicBezTo>
                <a:cubicBezTo>
                  <a:pt x="254064" y="420400"/>
                  <a:pt x="305004" y="422574"/>
                  <a:pt x="354393" y="426666"/>
                </a:cubicBezTo>
                <a:cubicBezTo>
                  <a:pt x="386452" y="429268"/>
                  <a:pt x="420773" y="429846"/>
                  <a:pt x="448284" y="436307"/>
                </a:cubicBezTo>
                <a:cubicBezTo>
                  <a:pt x="499906" y="448391"/>
                  <a:pt x="551006" y="446575"/>
                  <a:pt x="611520" y="434165"/>
                </a:cubicBezTo>
                <a:cubicBezTo>
                  <a:pt x="654697" y="425360"/>
                  <a:pt x="702396" y="422709"/>
                  <a:pt x="746078" y="422520"/>
                </a:cubicBezTo>
                <a:cubicBezTo>
                  <a:pt x="798482" y="422217"/>
                  <a:pt x="848402" y="419816"/>
                  <a:pt x="902726" y="409988"/>
                </a:cubicBezTo>
                <a:cubicBezTo>
                  <a:pt x="977293" y="396517"/>
                  <a:pt x="1048430" y="397320"/>
                  <a:pt x="1113856" y="414229"/>
                </a:cubicBezTo>
                <a:cubicBezTo>
                  <a:pt x="1184157" y="432144"/>
                  <a:pt x="1258679" y="446436"/>
                  <a:pt x="1333451" y="459937"/>
                </a:cubicBezTo>
                <a:cubicBezTo>
                  <a:pt x="1354774" y="463882"/>
                  <a:pt x="1385287" y="463303"/>
                  <a:pt x="1408611" y="458277"/>
                </a:cubicBezTo>
                <a:cubicBezTo>
                  <a:pt x="1483494" y="441929"/>
                  <a:pt x="1561497" y="427024"/>
                  <a:pt x="1630193" y="403060"/>
                </a:cubicBezTo>
                <a:cubicBezTo>
                  <a:pt x="1735317" y="366347"/>
                  <a:pt x="1840889" y="337880"/>
                  <a:pt x="1956291" y="332366"/>
                </a:cubicBezTo>
                <a:cubicBezTo>
                  <a:pt x="1986671" y="330864"/>
                  <a:pt x="2019102" y="336055"/>
                  <a:pt x="2042816" y="344001"/>
                </a:cubicBezTo>
                <a:cubicBezTo>
                  <a:pt x="2085264" y="358149"/>
                  <a:pt x="2126351" y="370411"/>
                  <a:pt x="2183422" y="369633"/>
                </a:cubicBezTo>
                <a:cubicBezTo>
                  <a:pt x="2235037" y="368878"/>
                  <a:pt x="2279661" y="405941"/>
                  <a:pt x="2269568" y="439858"/>
                </a:cubicBezTo>
                <a:cubicBezTo>
                  <a:pt x="2258268" y="478100"/>
                  <a:pt x="2277764" y="504963"/>
                  <a:pt x="2331131" y="524162"/>
                </a:cubicBezTo>
                <a:cubicBezTo>
                  <a:pt x="2352982" y="531807"/>
                  <a:pt x="2364863" y="546161"/>
                  <a:pt x="2385114" y="555356"/>
                </a:cubicBezTo>
                <a:cubicBezTo>
                  <a:pt x="2401862" y="562975"/>
                  <a:pt x="2421929" y="570874"/>
                  <a:pt x="2444035" y="572629"/>
                </a:cubicBezTo>
                <a:cubicBezTo>
                  <a:pt x="2483471" y="575877"/>
                  <a:pt x="2509765" y="584022"/>
                  <a:pt x="2525981" y="603233"/>
                </a:cubicBezTo>
                <a:cubicBezTo>
                  <a:pt x="2549284" y="631253"/>
                  <a:pt x="2578522" y="657481"/>
                  <a:pt x="2603912" y="684824"/>
                </a:cubicBezTo>
                <a:cubicBezTo>
                  <a:pt x="2618912" y="700623"/>
                  <a:pt x="2643517" y="707119"/>
                  <a:pt x="2678830" y="706989"/>
                </a:cubicBezTo>
                <a:cubicBezTo>
                  <a:pt x="2699244" y="707100"/>
                  <a:pt x="2725618" y="705603"/>
                  <a:pt x="2738096" y="711375"/>
                </a:cubicBezTo>
                <a:cubicBezTo>
                  <a:pt x="2805963" y="742854"/>
                  <a:pt x="2895982" y="733031"/>
                  <a:pt x="2983808" y="728242"/>
                </a:cubicBezTo>
                <a:cubicBezTo>
                  <a:pt x="2993931" y="727743"/>
                  <a:pt x="3004009" y="726870"/>
                  <a:pt x="3013999" y="725445"/>
                </a:cubicBezTo>
                <a:cubicBezTo>
                  <a:pt x="3136004" y="707473"/>
                  <a:pt x="3250135" y="713469"/>
                  <a:pt x="3364421" y="720577"/>
                </a:cubicBezTo>
                <a:cubicBezTo>
                  <a:pt x="3394566" y="722506"/>
                  <a:pt x="3428052" y="719806"/>
                  <a:pt x="3460524" y="717627"/>
                </a:cubicBezTo>
                <a:cubicBezTo>
                  <a:pt x="3545332" y="712136"/>
                  <a:pt x="3633316" y="698261"/>
                  <a:pt x="3710984" y="714181"/>
                </a:cubicBezTo>
                <a:cubicBezTo>
                  <a:pt x="3772124" y="726606"/>
                  <a:pt x="3825031" y="745116"/>
                  <a:pt x="3850962" y="778801"/>
                </a:cubicBezTo>
                <a:cubicBezTo>
                  <a:pt x="3868397" y="801426"/>
                  <a:pt x="3898483" y="813185"/>
                  <a:pt x="3946288" y="816371"/>
                </a:cubicBezTo>
                <a:cubicBezTo>
                  <a:pt x="3987482" y="819178"/>
                  <a:pt x="4025133" y="827780"/>
                  <a:pt x="4065134" y="832458"/>
                </a:cubicBezTo>
                <a:cubicBezTo>
                  <a:pt x="4086248" y="834921"/>
                  <a:pt x="4110401" y="838273"/>
                  <a:pt x="4132175" y="835166"/>
                </a:cubicBezTo>
                <a:cubicBezTo>
                  <a:pt x="4190360" y="826865"/>
                  <a:pt x="4249455" y="817299"/>
                  <a:pt x="4305860" y="804155"/>
                </a:cubicBezTo>
                <a:cubicBezTo>
                  <a:pt x="4334043" y="797489"/>
                  <a:pt x="4360741" y="782918"/>
                  <a:pt x="4382133" y="769480"/>
                </a:cubicBezTo>
                <a:cubicBezTo>
                  <a:pt x="4404164" y="755387"/>
                  <a:pt x="4425554" y="747046"/>
                  <a:pt x="4453290" y="752531"/>
                </a:cubicBezTo>
                <a:cubicBezTo>
                  <a:pt x="4522269" y="766291"/>
                  <a:pt x="4590591" y="780524"/>
                  <a:pt x="4657973" y="795834"/>
                </a:cubicBezTo>
                <a:cubicBezTo>
                  <a:pt x="4669647" y="798512"/>
                  <a:pt x="4675989" y="807237"/>
                  <a:pt x="4682401" y="813875"/>
                </a:cubicBezTo>
                <a:cubicBezTo>
                  <a:pt x="4712327" y="844913"/>
                  <a:pt x="4739117" y="876968"/>
                  <a:pt x="4771816" y="907045"/>
                </a:cubicBezTo>
                <a:cubicBezTo>
                  <a:pt x="4783119" y="917328"/>
                  <a:pt x="4807948" y="922849"/>
                  <a:pt x="4827522" y="929875"/>
                </a:cubicBezTo>
                <a:cubicBezTo>
                  <a:pt x="4833683" y="932206"/>
                  <a:pt x="4845545" y="931080"/>
                  <a:pt x="4849943" y="933850"/>
                </a:cubicBezTo>
                <a:cubicBezTo>
                  <a:pt x="4888951" y="959630"/>
                  <a:pt x="4951289" y="954889"/>
                  <a:pt x="5009628" y="957895"/>
                </a:cubicBezTo>
                <a:cubicBezTo>
                  <a:pt x="5059525" y="960406"/>
                  <a:pt x="5111930" y="960103"/>
                  <a:pt x="5158713" y="963814"/>
                </a:cubicBezTo>
                <a:cubicBezTo>
                  <a:pt x="5231309" y="969696"/>
                  <a:pt x="5298175" y="973750"/>
                  <a:pt x="5376429" y="963150"/>
                </a:cubicBezTo>
                <a:cubicBezTo>
                  <a:pt x="5408581" y="958754"/>
                  <a:pt x="5448464" y="970244"/>
                  <a:pt x="5475789" y="980508"/>
                </a:cubicBezTo>
                <a:cubicBezTo>
                  <a:pt x="5528520" y="1000362"/>
                  <a:pt x="5584841" y="1001957"/>
                  <a:pt x="5653403" y="987267"/>
                </a:cubicBezTo>
                <a:cubicBezTo>
                  <a:pt x="5676010" y="982340"/>
                  <a:pt x="5702561" y="984594"/>
                  <a:pt x="5726343" y="985356"/>
                </a:cubicBezTo>
                <a:cubicBezTo>
                  <a:pt x="5748645" y="985951"/>
                  <a:pt x="5770112" y="988363"/>
                  <a:pt x="5790565" y="991299"/>
                </a:cubicBezTo>
                <a:cubicBezTo>
                  <a:pt x="5815130" y="994968"/>
                  <a:pt x="5845524" y="996109"/>
                  <a:pt x="5860261" y="1004957"/>
                </a:cubicBezTo>
                <a:cubicBezTo>
                  <a:pt x="5906804" y="1032492"/>
                  <a:pt x="5977071" y="1037384"/>
                  <a:pt x="6042103" y="1036225"/>
                </a:cubicBezTo>
                <a:cubicBezTo>
                  <a:pt x="6128234" y="1034887"/>
                  <a:pt x="6222271" y="1027703"/>
                  <a:pt x="6302000" y="989138"/>
                </a:cubicBezTo>
                <a:cubicBezTo>
                  <a:pt x="6349674" y="965908"/>
                  <a:pt x="6396954" y="955198"/>
                  <a:pt x="6452027" y="968488"/>
                </a:cubicBezTo>
                <a:cubicBezTo>
                  <a:pt x="6489403" y="977694"/>
                  <a:pt x="6558004" y="960730"/>
                  <a:pt x="6589207" y="939473"/>
                </a:cubicBezTo>
                <a:cubicBezTo>
                  <a:pt x="6600500" y="931820"/>
                  <a:pt x="6612150" y="924116"/>
                  <a:pt x="6631071" y="911221"/>
                </a:cubicBezTo>
                <a:cubicBezTo>
                  <a:pt x="6674307" y="951312"/>
                  <a:pt x="6752348" y="944331"/>
                  <a:pt x="6828276" y="942940"/>
                </a:cubicBezTo>
                <a:cubicBezTo>
                  <a:pt x="6874782" y="942157"/>
                  <a:pt x="6889175" y="963895"/>
                  <a:pt x="6900805" y="984139"/>
                </a:cubicBezTo>
                <a:cubicBezTo>
                  <a:pt x="6921317" y="1020675"/>
                  <a:pt x="6959798" y="1032556"/>
                  <a:pt x="7034669" y="1018664"/>
                </a:cubicBezTo>
                <a:cubicBezTo>
                  <a:pt x="7117339" y="1003282"/>
                  <a:pt x="7199639" y="985309"/>
                  <a:pt x="7281069" y="966326"/>
                </a:cubicBezTo>
                <a:cubicBezTo>
                  <a:pt x="7332523" y="954265"/>
                  <a:pt x="7378031" y="936255"/>
                  <a:pt x="7412782" y="909205"/>
                </a:cubicBezTo>
                <a:cubicBezTo>
                  <a:pt x="7446537" y="882863"/>
                  <a:pt x="7455447" y="884046"/>
                  <a:pt x="7500329" y="894825"/>
                </a:cubicBezTo>
                <a:cubicBezTo>
                  <a:pt x="7552746" y="907362"/>
                  <a:pt x="7606737" y="918163"/>
                  <a:pt x="7662326" y="927415"/>
                </a:cubicBezTo>
                <a:cubicBezTo>
                  <a:pt x="7679869" y="930387"/>
                  <a:pt x="7704116" y="926739"/>
                  <a:pt x="7725336" y="924843"/>
                </a:cubicBezTo>
                <a:cubicBezTo>
                  <a:pt x="7761322" y="921787"/>
                  <a:pt x="7798619" y="920242"/>
                  <a:pt x="7833282" y="913030"/>
                </a:cubicBezTo>
                <a:cubicBezTo>
                  <a:pt x="7866518" y="906022"/>
                  <a:pt x="7898636" y="893699"/>
                  <a:pt x="7928607" y="881682"/>
                </a:cubicBezTo>
                <a:cubicBezTo>
                  <a:pt x="8012313" y="848024"/>
                  <a:pt x="8088140" y="810204"/>
                  <a:pt x="8146599" y="762967"/>
                </a:cubicBezTo>
                <a:cubicBezTo>
                  <a:pt x="8154093" y="756799"/>
                  <a:pt x="8170251" y="752605"/>
                  <a:pt x="8183580" y="749004"/>
                </a:cubicBezTo>
                <a:cubicBezTo>
                  <a:pt x="8205314" y="743071"/>
                  <a:pt x="8227790" y="737221"/>
                  <a:pt x="8250226" y="733642"/>
                </a:cubicBezTo>
                <a:cubicBezTo>
                  <a:pt x="8359191" y="716208"/>
                  <a:pt x="8441165" y="678077"/>
                  <a:pt x="8505932" y="626541"/>
                </a:cubicBezTo>
                <a:cubicBezTo>
                  <a:pt x="8524587" y="611795"/>
                  <a:pt x="8540110" y="608258"/>
                  <a:pt x="8564196" y="618795"/>
                </a:cubicBezTo>
                <a:cubicBezTo>
                  <a:pt x="8592164" y="631042"/>
                  <a:pt x="8628034" y="619506"/>
                  <a:pt x="8660707" y="611068"/>
                </a:cubicBezTo>
                <a:cubicBezTo>
                  <a:pt x="8694444" y="602478"/>
                  <a:pt x="8728516" y="593650"/>
                  <a:pt x="8762258" y="585060"/>
                </a:cubicBezTo>
                <a:cubicBezTo>
                  <a:pt x="8787229" y="578854"/>
                  <a:pt x="8811901" y="573068"/>
                  <a:pt x="8836441" y="566357"/>
                </a:cubicBezTo>
                <a:cubicBezTo>
                  <a:pt x="8912858" y="545446"/>
                  <a:pt x="8983245" y="538424"/>
                  <a:pt x="9050731" y="559574"/>
                </a:cubicBezTo>
                <a:cubicBezTo>
                  <a:pt x="9102221" y="575829"/>
                  <a:pt x="9164952" y="573867"/>
                  <a:pt x="9229629" y="557463"/>
                </a:cubicBezTo>
                <a:cubicBezTo>
                  <a:pt x="9237708" y="555367"/>
                  <a:pt x="9247532" y="550189"/>
                  <a:pt x="9253453" y="550855"/>
                </a:cubicBezTo>
                <a:cubicBezTo>
                  <a:pt x="9342570" y="560231"/>
                  <a:pt x="9405312" y="512382"/>
                  <a:pt x="9484216" y="498670"/>
                </a:cubicBezTo>
                <a:cubicBezTo>
                  <a:pt x="9519037" y="492570"/>
                  <a:pt x="9552780" y="473782"/>
                  <a:pt x="9582635" y="458383"/>
                </a:cubicBezTo>
                <a:cubicBezTo>
                  <a:pt x="9623691" y="437230"/>
                  <a:pt x="9660185" y="417296"/>
                  <a:pt x="9719672" y="415606"/>
                </a:cubicBezTo>
                <a:cubicBezTo>
                  <a:pt x="9779191" y="414100"/>
                  <a:pt x="9830942" y="393877"/>
                  <a:pt x="9871786" y="366146"/>
                </a:cubicBezTo>
                <a:cubicBezTo>
                  <a:pt x="9903016" y="345075"/>
                  <a:pt x="9939572" y="338348"/>
                  <a:pt x="9984496" y="336659"/>
                </a:cubicBezTo>
                <a:cubicBezTo>
                  <a:pt x="10040644" y="334502"/>
                  <a:pt x="10098167" y="326673"/>
                  <a:pt x="10154710" y="322192"/>
                </a:cubicBezTo>
                <a:cubicBezTo>
                  <a:pt x="10166955" y="321200"/>
                  <a:pt x="10182671" y="321602"/>
                  <a:pt x="10190448" y="325024"/>
                </a:cubicBezTo>
                <a:cubicBezTo>
                  <a:pt x="10285771" y="367692"/>
                  <a:pt x="10409001" y="350677"/>
                  <a:pt x="10530738" y="335952"/>
                </a:cubicBezTo>
                <a:cubicBezTo>
                  <a:pt x="10604508" y="327126"/>
                  <a:pt x="10678399" y="316583"/>
                  <a:pt x="10752159" y="305116"/>
                </a:cubicBezTo>
                <a:cubicBezTo>
                  <a:pt x="10777122" y="301364"/>
                  <a:pt x="10803112" y="294635"/>
                  <a:pt x="10824454" y="285926"/>
                </a:cubicBezTo>
                <a:cubicBezTo>
                  <a:pt x="10868839" y="267698"/>
                  <a:pt x="10909149" y="246464"/>
                  <a:pt x="10953154" y="228101"/>
                </a:cubicBezTo>
                <a:cubicBezTo>
                  <a:pt x="10969624" y="221029"/>
                  <a:pt x="10991732" y="217687"/>
                  <a:pt x="11011616" y="214095"/>
                </a:cubicBezTo>
                <a:cubicBezTo>
                  <a:pt x="11046745" y="207572"/>
                  <a:pt x="11086643" y="206411"/>
                  <a:pt x="11116033" y="195420"/>
                </a:cubicBezTo>
                <a:cubicBezTo>
                  <a:pt x="11192469" y="166955"/>
                  <a:pt x="11266915" y="160298"/>
                  <a:pt x="11344305" y="166628"/>
                </a:cubicBezTo>
                <a:cubicBezTo>
                  <a:pt x="11452659" y="175526"/>
                  <a:pt x="11551628" y="159518"/>
                  <a:pt x="11639052" y="108525"/>
                </a:cubicBezTo>
                <a:cubicBezTo>
                  <a:pt x="11678387" y="85542"/>
                  <a:pt x="11720245" y="87878"/>
                  <a:pt x="11757534" y="96529"/>
                </a:cubicBezTo>
                <a:cubicBezTo>
                  <a:pt x="11800501" y="106639"/>
                  <a:pt x="11840706" y="105055"/>
                  <a:pt x="11885801" y="86727"/>
                </a:cubicBezTo>
                <a:cubicBezTo>
                  <a:pt x="11895786" y="82658"/>
                  <a:pt x="11910606" y="81866"/>
                  <a:pt x="11922876" y="81059"/>
                </a:cubicBezTo>
                <a:cubicBezTo>
                  <a:pt x="11992785" y="75805"/>
                  <a:pt x="12063502" y="73646"/>
                  <a:pt x="12115333" y="33586"/>
                </a:cubicBezTo>
                <a:cubicBezTo>
                  <a:pt x="12125502" y="25714"/>
                  <a:pt x="12143695" y="20476"/>
                  <a:pt x="12158082" y="140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DE3D960-ABCA-47A4-98A6-4D8A8A5A0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3182"/>
            <a:ext cx="12192000" cy="1203823"/>
          </a:xfrm>
          <a:custGeom>
            <a:avLst/>
            <a:gdLst>
              <a:gd name="connsiteX0" fmla="*/ 12192000 w 12192000"/>
              <a:gd name="connsiteY0" fmla="*/ 0 h 1203823"/>
              <a:gd name="connsiteX1" fmla="*/ 12192000 w 12192000"/>
              <a:gd name="connsiteY1" fmla="*/ 463428 h 1203823"/>
              <a:gd name="connsiteX2" fmla="*/ 12190878 w 12192000"/>
              <a:gd name="connsiteY2" fmla="*/ 463511 h 1203823"/>
              <a:gd name="connsiteX3" fmla="*/ 12077247 w 12192000"/>
              <a:gd name="connsiteY3" fmla="*/ 476326 h 1203823"/>
              <a:gd name="connsiteX4" fmla="*/ 11984519 w 12192000"/>
              <a:gd name="connsiteY4" fmla="*/ 479926 h 1203823"/>
              <a:gd name="connsiteX5" fmla="*/ 11951602 w 12192000"/>
              <a:gd name="connsiteY5" fmla="*/ 478957 h 1203823"/>
              <a:gd name="connsiteX6" fmla="*/ 11690906 w 12192000"/>
              <a:gd name="connsiteY6" fmla="*/ 471969 h 1203823"/>
              <a:gd name="connsiteX7" fmla="*/ 11413967 w 12192000"/>
              <a:gd name="connsiteY7" fmla="*/ 476171 h 1203823"/>
              <a:gd name="connsiteX8" fmla="*/ 11240741 w 12192000"/>
              <a:gd name="connsiteY8" fmla="*/ 523168 h 1203823"/>
              <a:gd name="connsiteX9" fmla="*/ 11175007 w 12192000"/>
              <a:gd name="connsiteY9" fmla="*/ 532168 h 1203823"/>
              <a:gd name="connsiteX10" fmla="*/ 10873728 w 12192000"/>
              <a:gd name="connsiteY10" fmla="*/ 580252 h 1203823"/>
              <a:gd name="connsiteX11" fmla="*/ 10821308 w 12192000"/>
              <a:gd name="connsiteY11" fmla="*/ 593206 h 1203823"/>
              <a:gd name="connsiteX12" fmla="*/ 10530813 w 12192000"/>
              <a:gd name="connsiteY12" fmla="*/ 612183 h 1203823"/>
              <a:gd name="connsiteX13" fmla="*/ 10426051 w 12192000"/>
              <a:gd name="connsiteY13" fmla="*/ 623353 h 1203823"/>
              <a:gd name="connsiteX14" fmla="*/ 10329158 w 12192000"/>
              <a:gd name="connsiteY14" fmla="*/ 630947 h 1203823"/>
              <a:gd name="connsiteX15" fmla="*/ 10194729 w 12192000"/>
              <a:gd name="connsiteY15" fmla="*/ 648616 h 1203823"/>
              <a:gd name="connsiteX16" fmla="*/ 10055908 w 12192000"/>
              <a:gd name="connsiteY16" fmla="*/ 671255 h 1203823"/>
              <a:gd name="connsiteX17" fmla="*/ 9900553 w 12192000"/>
              <a:gd name="connsiteY17" fmla="*/ 692854 h 1203823"/>
              <a:gd name="connsiteX18" fmla="*/ 9838466 w 12192000"/>
              <a:gd name="connsiteY18" fmla="*/ 696804 h 1203823"/>
              <a:gd name="connsiteX19" fmla="*/ 9672959 w 12192000"/>
              <a:gd name="connsiteY19" fmla="*/ 723815 h 1203823"/>
              <a:gd name="connsiteX20" fmla="*/ 9585068 w 12192000"/>
              <a:gd name="connsiteY20" fmla="*/ 730692 h 1203823"/>
              <a:gd name="connsiteX21" fmla="*/ 9441409 w 12192000"/>
              <a:gd name="connsiteY21" fmla="*/ 750054 h 1203823"/>
              <a:gd name="connsiteX22" fmla="*/ 9394461 w 12192000"/>
              <a:gd name="connsiteY22" fmla="*/ 755430 h 1203823"/>
              <a:gd name="connsiteX23" fmla="*/ 9352592 w 12192000"/>
              <a:gd name="connsiteY23" fmla="*/ 760649 h 1203823"/>
              <a:gd name="connsiteX24" fmla="*/ 9211616 w 12192000"/>
              <a:gd name="connsiteY24" fmla="*/ 796247 h 1203823"/>
              <a:gd name="connsiteX25" fmla="*/ 9084669 w 12192000"/>
              <a:gd name="connsiteY25" fmla="*/ 815302 h 1203823"/>
              <a:gd name="connsiteX26" fmla="*/ 8863668 w 12192000"/>
              <a:gd name="connsiteY26" fmla="*/ 859297 h 1203823"/>
              <a:gd name="connsiteX27" fmla="*/ 8813798 w 12192000"/>
              <a:gd name="connsiteY27" fmla="*/ 862069 h 1203823"/>
              <a:gd name="connsiteX28" fmla="*/ 8659353 w 12192000"/>
              <a:gd name="connsiteY28" fmla="*/ 882405 h 1203823"/>
              <a:gd name="connsiteX29" fmla="*/ 8571354 w 12192000"/>
              <a:gd name="connsiteY29" fmla="*/ 893639 h 1203823"/>
              <a:gd name="connsiteX30" fmla="*/ 8464108 w 12192000"/>
              <a:gd name="connsiteY30" fmla="*/ 918003 h 1203823"/>
              <a:gd name="connsiteX31" fmla="*/ 8278326 w 12192000"/>
              <a:gd name="connsiteY31" fmla="*/ 963768 h 1203823"/>
              <a:gd name="connsiteX32" fmla="*/ 8229130 w 12192000"/>
              <a:gd name="connsiteY32" fmla="*/ 973809 h 1203823"/>
              <a:gd name="connsiteX33" fmla="*/ 8139753 w 12192000"/>
              <a:gd name="connsiteY33" fmla="*/ 995814 h 1203823"/>
              <a:gd name="connsiteX34" fmla="*/ 8123573 w 12192000"/>
              <a:gd name="connsiteY34" fmla="*/ 999822 h 1203823"/>
              <a:gd name="connsiteX35" fmla="*/ 7988700 w 12192000"/>
              <a:gd name="connsiteY35" fmla="*/ 1042478 h 1203823"/>
              <a:gd name="connsiteX36" fmla="*/ 7917216 w 12192000"/>
              <a:gd name="connsiteY36" fmla="*/ 1054564 h 1203823"/>
              <a:gd name="connsiteX37" fmla="*/ 7710917 w 12192000"/>
              <a:gd name="connsiteY37" fmla="*/ 1084189 h 1203823"/>
              <a:gd name="connsiteX38" fmla="*/ 7622961 w 12192000"/>
              <a:gd name="connsiteY38" fmla="*/ 1093150 h 1203823"/>
              <a:gd name="connsiteX39" fmla="*/ 7410784 w 12192000"/>
              <a:gd name="connsiteY39" fmla="*/ 1109639 h 1203823"/>
              <a:gd name="connsiteX40" fmla="*/ 7277756 w 12192000"/>
              <a:gd name="connsiteY40" fmla="*/ 1121821 h 1203823"/>
              <a:gd name="connsiteX41" fmla="*/ 7124542 w 12192000"/>
              <a:gd name="connsiteY41" fmla="*/ 1132917 h 1203823"/>
              <a:gd name="connsiteX42" fmla="*/ 6949754 w 12192000"/>
              <a:gd name="connsiteY42" fmla="*/ 1151057 h 1203823"/>
              <a:gd name="connsiteX43" fmla="*/ 6630251 w 12192000"/>
              <a:gd name="connsiteY43" fmla="*/ 1176062 h 1203823"/>
              <a:gd name="connsiteX44" fmla="*/ 6320635 w 12192000"/>
              <a:gd name="connsiteY44" fmla="*/ 1198900 h 1203823"/>
              <a:gd name="connsiteX45" fmla="*/ 6192345 w 12192000"/>
              <a:gd name="connsiteY45" fmla="*/ 1198322 h 1203823"/>
              <a:gd name="connsiteX46" fmla="*/ 5966564 w 12192000"/>
              <a:gd name="connsiteY46" fmla="*/ 1203722 h 1203823"/>
              <a:gd name="connsiteX47" fmla="*/ 5867229 w 12192000"/>
              <a:gd name="connsiteY47" fmla="*/ 1201846 h 1203823"/>
              <a:gd name="connsiteX48" fmla="*/ 5630174 w 12192000"/>
              <a:gd name="connsiteY48" fmla="*/ 1202247 h 1203823"/>
              <a:gd name="connsiteX49" fmla="*/ 5348950 w 12192000"/>
              <a:gd name="connsiteY49" fmla="*/ 1191767 h 1203823"/>
              <a:gd name="connsiteX50" fmla="*/ 5241230 w 12192000"/>
              <a:gd name="connsiteY50" fmla="*/ 1192407 h 1203823"/>
              <a:gd name="connsiteX51" fmla="*/ 4971135 w 12192000"/>
              <a:gd name="connsiteY51" fmla="*/ 1193558 h 1203823"/>
              <a:gd name="connsiteX52" fmla="*/ 4869418 w 12192000"/>
              <a:gd name="connsiteY52" fmla="*/ 1200518 h 1203823"/>
              <a:gd name="connsiteX53" fmla="*/ 4753276 w 12192000"/>
              <a:gd name="connsiteY53" fmla="*/ 1200849 h 1203823"/>
              <a:gd name="connsiteX54" fmla="*/ 4611885 w 12192000"/>
              <a:gd name="connsiteY54" fmla="*/ 1192700 h 1203823"/>
              <a:gd name="connsiteX55" fmla="*/ 4376827 w 12192000"/>
              <a:gd name="connsiteY55" fmla="*/ 1184130 h 1203823"/>
              <a:gd name="connsiteX56" fmla="*/ 4285473 w 12192000"/>
              <a:gd name="connsiteY56" fmla="*/ 1187157 h 1203823"/>
              <a:gd name="connsiteX57" fmla="*/ 3866545 w 12192000"/>
              <a:gd name="connsiteY57" fmla="*/ 1181595 h 1203823"/>
              <a:gd name="connsiteX58" fmla="*/ 3651344 w 12192000"/>
              <a:gd name="connsiteY58" fmla="*/ 1174347 h 1203823"/>
              <a:gd name="connsiteX59" fmla="*/ 3518455 w 12192000"/>
              <a:gd name="connsiteY59" fmla="*/ 1177257 h 1203823"/>
              <a:gd name="connsiteX60" fmla="*/ 3400820 w 12192000"/>
              <a:gd name="connsiteY60" fmla="*/ 1169684 h 1203823"/>
              <a:gd name="connsiteX61" fmla="*/ 3037156 w 12192000"/>
              <a:gd name="connsiteY61" fmla="*/ 1153216 h 1203823"/>
              <a:gd name="connsiteX62" fmla="*/ 2866262 w 12192000"/>
              <a:gd name="connsiteY62" fmla="*/ 1132282 h 1203823"/>
              <a:gd name="connsiteX63" fmla="*/ 2582175 w 12192000"/>
              <a:gd name="connsiteY63" fmla="*/ 1088978 h 1203823"/>
              <a:gd name="connsiteX64" fmla="*/ 2395408 w 12192000"/>
              <a:gd name="connsiteY64" fmla="*/ 1035944 h 1203823"/>
              <a:gd name="connsiteX65" fmla="*/ 2294753 w 12192000"/>
              <a:gd name="connsiteY65" fmla="*/ 1014617 h 1203823"/>
              <a:gd name="connsiteX66" fmla="*/ 2122946 w 12192000"/>
              <a:gd name="connsiteY66" fmla="*/ 984750 h 1203823"/>
              <a:gd name="connsiteX67" fmla="*/ 1905506 w 12192000"/>
              <a:gd name="connsiteY67" fmla="*/ 941379 h 1203823"/>
              <a:gd name="connsiteX68" fmla="*/ 1671047 w 12192000"/>
              <a:gd name="connsiteY68" fmla="*/ 924227 h 1203823"/>
              <a:gd name="connsiteX69" fmla="*/ 1543858 w 12192000"/>
              <a:gd name="connsiteY69" fmla="*/ 898189 h 1203823"/>
              <a:gd name="connsiteX70" fmla="*/ 1419786 w 12192000"/>
              <a:gd name="connsiteY70" fmla="*/ 868499 h 1203823"/>
              <a:gd name="connsiteX71" fmla="*/ 1355118 w 12192000"/>
              <a:gd name="connsiteY71" fmla="*/ 849213 h 1203823"/>
              <a:gd name="connsiteX72" fmla="*/ 1223715 w 12192000"/>
              <a:gd name="connsiteY72" fmla="*/ 821701 h 1203823"/>
              <a:gd name="connsiteX73" fmla="*/ 1094195 w 12192000"/>
              <a:gd name="connsiteY73" fmla="*/ 804871 h 1203823"/>
              <a:gd name="connsiteX74" fmla="*/ 1001117 w 12192000"/>
              <a:gd name="connsiteY74" fmla="*/ 783029 h 1203823"/>
              <a:gd name="connsiteX75" fmla="*/ 879550 w 12192000"/>
              <a:gd name="connsiteY75" fmla="*/ 747883 h 1203823"/>
              <a:gd name="connsiteX76" fmla="*/ 711166 w 12192000"/>
              <a:gd name="connsiteY76" fmla="*/ 719038 h 1203823"/>
              <a:gd name="connsiteX77" fmla="*/ 557943 w 12192000"/>
              <a:gd name="connsiteY77" fmla="*/ 707100 h 1203823"/>
              <a:gd name="connsiteX78" fmla="*/ 480350 w 12192000"/>
              <a:gd name="connsiteY78" fmla="*/ 668701 h 1203823"/>
              <a:gd name="connsiteX79" fmla="*/ 296226 w 12192000"/>
              <a:gd name="connsiteY79" fmla="*/ 603582 h 1203823"/>
              <a:gd name="connsiteX80" fmla="*/ 72691 w 12192000"/>
              <a:gd name="connsiteY80" fmla="*/ 560891 h 1203823"/>
              <a:gd name="connsiteX81" fmla="*/ 0 w 12192000"/>
              <a:gd name="connsiteY81" fmla="*/ 543485 h 1203823"/>
              <a:gd name="connsiteX82" fmla="*/ 0 w 12192000"/>
              <a:gd name="connsiteY82" fmla="*/ 384356 h 1203823"/>
              <a:gd name="connsiteX83" fmla="*/ 51786 w 12192000"/>
              <a:gd name="connsiteY83" fmla="*/ 393936 h 1203823"/>
              <a:gd name="connsiteX84" fmla="*/ 205563 w 12192000"/>
              <a:gd name="connsiteY84" fmla="*/ 414858 h 1203823"/>
              <a:gd name="connsiteX85" fmla="*/ 354393 w 12192000"/>
              <a:gd name="connsiteY85" fmla="*/ 426666 h 1203823"/>
              <a:gd name="connsiteX86" fmla="*/ 448284 w 12192000"/>
              <a:gd name="connsiteY86" fmla="*/ 436307 h 1203823"/>
              <a:gd name="connsiteX87" fmla="*/ 611520 w 12192000"/>
              <a:gd name="connsiteY87" fmla="*/ 434165 h 1203823"/>
              <a:gd name="connsiteX88" fmla="*/ 746078 w 12192000"/>
              <a:gd name="connsiteY88" fmla="*/ 422520 h 1203823"/>
              <a:gd name="connsiteX89" fmla="*/ 902726 w 12192000"/>
              <a:gd name="connsiteY89" fmla="*/ 409988 h 1203823"/>
              <a:gd name="connsiteX90" fmla="*/ 1113856 w 12192000"/>
              <a:gd name="connsiteY90" fmla="*/ 414229 h 1203823"/>
              <a:gd name="connsiteX91" fmla="*/ 1333451 w 12192000"/>
              <a:gd name="connsiteY91" fmla="*/ 459937 h 1203823"/>
              <a:gd name="connsiteX92" fmla="*/ 1408611 w 12192000"/>
              <a:gd name="connsiteY92" fmla="*/ 458277 h 1203823"/>
              <a:gd name="connsiteX93" fmla="*/ 1630193 w 12192000"/>
              <a:gd name="connsiteY93" fmla="*/ 403060 h 1203823"/>
              <a:gd name="connsiteX94" fmla="*/ 1956291 w 12192000"/>
              <a:gd name="connsiteY94" fmla="*/ 332366 h 1203823"/>
              <a:gd name="connsiteX95" fmla="*/ 2042816 w 12192000"/>
              <a:gd name="connsiteY95" fmla="*/ 344001 h 1203823"/>
              <a:gd name="connsiteX96" fmla="*/ 2183422 w 12192000"/>
              <a:gd name="connsiteY96" fmla="*/ 369633 h 1203823"/>
              <a:gd name="connsiteX97" fmla="*/ 2269568 w 12192000"/>
              <a:gd name="connsiteY97" fmla="*/ 439858 h 1203823"/>
              <a:gd name="connsiteX98" fmla="*/ 2331131 w 12192000"/>
              <a:gd name="connsiteY98" fmla="*/ 524162 h 1203823"/>
              <a:gd name="connsiteX99" fmla="*/ 2385114 w 12192000"/>
              <a:gd name="connsiteY99" fmla="*/ 555356 h 1203823"/>
              <a:gd name="connsiteX100" fmla="*/ 2444035 w 12192000"/>
              <a:gd name="connsiteY100" fmla="*/ 572629 h 1203823"/>
              <a:gd name="connsiteX101" fmla="*/ 2525981 w 12192000"/>
              <a:gd name="connsiteY101" fmla="*/ 603233 h 1203823"/>
              <a:gd name="connsiteX102" fmla="*/ 2603912 w 12192000"/>
              <a:gd name="connsiteY102" fmla="*/ 684824 h 1203823"/>
              <a:gd name="connsiteX103" fmla="*/ 2678830 w 12192000"/>
              <a:gd name="connsiteY103" fmla="*/ 706989 h 1203823"/>
              <a:gd name="connsiteX104" fmla="*/ 2738096 w 12192000"/>
              <a:gd name="connsiteY104" fmla="*/ 711375 h 1203823"/>
              <a:gd name="connsiteX105" fmla="*/ 2983808 w 12192000"/>
              <a:gd name="connsiteY105" fmla="*/ 728242 h 1203823"/>
              <a:gd name="connsiteX106" fmla="*/ 3013999 w 12192000"/>
              <a:gd name="connsiteY106" fmla="*/ 725445 h 1203823"/>
              <a:gd name="connsiteX107" fmla="*/ 3364421 w 12192000"/>
              <a:gd name="connsiteY107" fmla="*/ 720577 h 1203823"/>
              <a:gd name="connsiteX108" fmla="*/ 3460524 w 12192000"/>
              <a:gd name="connsiteY108" fmla="*/ 717627 h 1203823"/>
              <a:gd name="connsiteX109" fmla="*/ 3710984 w 12192000"/>
              <a:gd name="connsiteY109" fmla="*/ 714181 h 1203823"/>
              <a:gd name="connsiteX110" fmla="*/ 3850962 w 12192000"/>
              <a:gd name="connsiteY110" fmla="*/ 778801 h 1203823"/>
              <a:gd name="connsiteX111" fmla="*/ 3946288 w 12192000"/>
              <a:gd name="connsiteY111" fmla="*/ 816371 h 1203823"/>
              <a:gd name="connsiteX112" fmla="*/ 4065134 w 12192000"/>
              <a:gd name="connsiteY112" fmla="*/ 832458 h 1203823"/>
              <a:gd name="connsiteX113" fmla="*/ 4132175 w 12192000"/>
              <a:gd name="connsiteY113" fmla="*/ 835166 h 1203823"/>
              <a:gd name="connsiteX114" fmla="*/ 4305860 w 12192000"/>
              <a:gd name="connsiteY114" fmla="*/ 804155 h 1203823"/>
              <a:gd name="connsiteX115" fmla="*/ 4382133 w 12192000"/>
              <a:gd name="connsiteY115" fmla="*/ 769480 h 1203823"/>
              <a:gd name="connsiteX116" fmla="*/ 4453290 w 12192000"/>
              <a:gd name="connsiteY116" fmla="*/ 752531 h 1203823"/>
              <a:gd name="connsiteX117" fmla="*/ 4657973 w 12192000"/>
              <a:gd name="connsiteY117" fmla="*/ 795834 h 1203823"/>
              <a:gd name="connsiteX118" fmla="*/ 4682401 w 12192000"/>
              <a:gd name="connsiteY118" fmla="*/ 813875 h 1203823"/>
              <a:gd name="connsiteX119" fmla="*/ 4771816 w 12192000"/>
              <a:gd name="connsiteY119" fmla="*/ 907045 h 1203823"/>
              <a:gd name="connsiteX120" fmla="*/ 4827522 w 12192000"/>
              <a:gd name="connsiteY120" fmla="*/ 929875 h 1203823"/>
              <a:gd name="connsiteX121" fmla="*/ 4849943 w 12192000"/>
              <a:gd name="connsiteY121" fmla="*/ 933850 h 1203823"/>
              <a:gd name="connsiteX122" fmla="*/ 5009628 w 12192000"/>
              <a:gd name="connsiteY122" fmla="*/ 957895 h 1203823"/>
              <a:gd name="connsiteX123" fmla="*/ 5158713 w 12192000"/>
              <a:gd name="connsiteY123" fmla="*/ 963814 h 1203823"/>
              <a:gd name="connsiteX124" fmla="*/ 5376429 w 12192000"/>
              <a:gd name="connsiteY124" fmla="*/ 963150 h 1203823"/>
              <a:gd name="connsiteX125" fmla="*/ 5475789 w 12192000"/>
              <a:gd name="connsiteY125" fmla="*/ 980508 h 1203823"/>
              <a:gd name="connsiteX126" fmla="*/ 5653403 w 12192000"/>
              <a:gd name="connsiteY126" fmla="*/ 987267 h 1203823"/>
              <a:gd name="connsiteX127" fmla="*/ 5726343 w 12192000"/>
              <a:gd name="connsiteY127" fmla="*/ 985356 h 1203823"/>
              <a:gd name="connsiteX128" fmla="*/ 5790565 w 12192000"/>
              <a:gd name="connsiteY128" fmla="*/ 991299 h 1203823"/>
              <a:gd name="connsiteX129" fmla="*/ 5860261 w 12192000"/>
              <a:gd name="connsiteY129" fmla="*/ 1004957 h 1203823"/>
              <a:gd name="connsiteX130" fmla="*/ 6042103 w 12192000"/>
              <a:gd name="connsiteY130" fmla="*/ 1036225 h 1203823"/>
              <a:gd name="connsiteX131" fmla="*/ 6302000 w 12192000"/>
              <a:gd name="connsiteY131" fmla="*/ 989138 h 1203823"/>
              <a:gd name="connsiteX132" fmla="*/ 6452027 w 12192000"/>
              <a:gd name="connsiteY132" fmla="*/ 968488 h 1203823"/>
              <a:gd name="connsiteX133" fmla="*/ 6589207 w 12192000"/>
              <a:gd name="connsiteY133" fmla="*/ 939473 h 1203823"/>
              <a:gd name="connsiteX134" fmla="*/ 6631071 w 12192000"/>
              <a:gd name="connsiteY134" fmla="*/ 911221 h 1203823"/>
              <a:gd name="connsiteX135" fmla="*/ 6828276 w 12192000"/>
              <a:gd name="connsiteY135" fmla="*/ 942940 h 1203823"/>
              <a:gd name="connsiteX136" fmla="*/ 6900805 w 12192000"/>
              <a:gd name="connsiteY136" fmla="*/ 984139 h 1203823"/>
              <a:gd name="connsiteX137" fmla="*/ 7034669 w 12192000"/>
              <a:gd name="connsiteY137" fmla="*/ 1018664 h 1203823"/>
              <a:gd name="connsiteX138" fmla="*/ 7281069 w 12192000"/>
              <a:gd name="connsiteY138" fmla="*/ 966326 h 1203823"/>
              <a:gd name="connsiteX139" fmla="*/ 7412782 w 12192000"/>
              <a:gd name="connsiteY139" fmla="*/ 909205 h 1203823"/>
              <a:gd name="connsiteX140" fmla="*/ 7500329 w 12192000"/>
              <a:gd name="connsiteY140" fmla="*/ 894825 h 1203823"/>
              <a:gd name="connsiteX141" fmla="*/ 7662326 w 12192000"/>
              <a:gd name="connsiteY141" fmla="*/ 927415 h 1203823"/>
              <a:gd name="connsiteX142" fmla="*/ 7725336 w 12192000"/>
              <a:gd name="connsiteY142" fmla="*/ 924843 h 1203823"/>
              <a:gd name="connsiteX143" fmla="*/ 7833282 w 12192000"/>
              <a:gd name="connsiteY143" fmla="*/ 913030 h 1203823"/>
              <a:gd name="connsiteX144" fmla="*/ 7928607 w 12192000"/>
              <a:gd name="connsiteY144" fmla="*/ 881682 h 1203823"/>
              <a:gd name="connsiteX145" fmla="*/ 8146599 w 12192000"/>
              <a:gd name="connsiteY145" fmla="*/ 762967 h 1203823"/>
              <a:gd name="connsiteX146" fmla="*/ 8183580 w 12192000"/>
              <a:gd name="connsiteY146" fmla="*/ 749004 h 1203823"/>
              <a:gd name="connsiteX147" fmla="*/ 8250226 w 12192000"/>
              <a:gd name="connsiteY147" fmla="*/ 733642 h 1203823"/>
              <a:gd name="connsiteX148" fmla="*/ 8505932 w 12192000"/>
              <a:gd name="connsiteY148" fmla="*/ 626541 h 1203823"/>
              <a:gd name="connsiteX149" fmla="*/ 8564196 w 12192000"/>
              <a:gd name="connsiteY149" fmla="*/ 618795 h 1203823"/>
              <a:gd name="connsiteX150" fmla="*/ 8660707 w 12192000"/>
              <a:gd name="connsiteY150" fmla="*/ 611068 h 1203823"/>
              <a:gd name="connsiteX151" fmla="*/ 8762258 w 12192000"/>
              <a:gd name="connsiteY151" fmla="*/ 585060 h 1203823"/>
              <a:gd name="connsiteX152" fmla="*/ 8836441 w 12192000"/>
              <a:gd name="connsiteY152" fmla="*/ 566357 h 1203823"/>
              <a:gd name="connsiteX153" fmla="*/ 9050731 w 12192000"/>
              <a:gd name="connsiteY153" fmla="*/ 559574 h 1203823"/>
              <a:gd name="connsiteX154" fmla="*/ 9229629 w 12192000"/>
              <a:gd name="connsiteY154" fmla="*/ 557463 h 1203823"/>
              <a:gd name="connsiteX155" fmla="*/ 9253453 w 12192000"/>
              <a:gd name="connsiteY155" fmla="*/ 550855 h 1203823"/>
              <a:gd name="connsiteX156" fmla="*/ 9484216 w 12192000"/>
              <a:gd name="connsiteY156" fmla="*/ 498670 h 1203823"/>
              <a:gd name="connsiteX157" fmla="*/ 9582635 w 12192000"/>
              <a:gd name="connsiteY157" fmla="*/ 458383 h 1203823"/>
              <a:gd name="connsiteX158" fmla="*/ 9719672 w 12192000"/>
              <a:gd name="connsiteY158" fmla="*/ 415606 h 1203823"/>
              <a:gd name="connsiteX159" fmla="*/ 9871786 w 12192000"/>
              <a:gd name="connsiteY159" fmla="*/ 366146 h 1203823"/>
              <a:gd name="connsiteX160" fmla="*/ 9984496 w 12192000"/>
              <a:gd name="connsiteY160" fmla="*/ 336659 h 1203823"/>
              <a:gd name="connsiteX161" fmla="*/ 10154710 w 12192000"/>
              <a:gd name="connsiteY161" fmla="*/ 322192 h 1203823"/>
              <a:gd name="connsiteX162" fmla="*/ 10190448 w 12192000"/>
              <a:gd name="connsiteY162" fmla="*/ 325024 h 1203823"/>
              <a:gd name="connsiteX163" fmla="*/ 10530738 w 12192000"/>
              <a:gd name="connsiteY163" fmla="*/ 335952 h 1203823"/>
              <a:gd name="connsiteX164" fmla="*/ 10752159 w 12192000"/>
              <a:gd name="connsiteY164" fmla="*/ 305116 h 1203823"/>
              <a:gd name="connsiteX165" fmla="*/ 10824454 w 12192000"/>
              <a:gd name="connsiteY165" fmla="*/ 285926 h 1203823"/>
              <a:gd name="connsiteX166" fmla="*/ 10953154 w 12192000"/>
              <a:gd name="connsiteY166" fmla="*/ 228101 h 1203823"/>
              <a:gd name="connsiteX167" fmla="*/ 11011616 w 12192000"/>
              <a:gd name="connsiteY167" fmla="*/ 214095 h 1203823"/>
              <a:gd name="connsiteX168" fmla="*/ 11116033 w 12192000"/>
              <a:gd name="connsiteY168" fmla="*/ 195420 h 1203823"/>
              <a:gd name="connsiteX169" fmla="*/ 11344305 w 12192000"/>
              <a:gd name="connsiteY169" fmla="*/ 166628 h 1203823"/>
              <a:gd name="connsiteX170" fmla="*/ 11639052 w 12192000"/>
              <a:gd name="connsiteY170" fmla="*/ 108525 h 1203823"/>
              <a:gd name="connsiteX171" fmla="*/ 11757534 w 12192000"/>
              <a:gd name="connsiteY171" fmla="*/ 96529 h 1203823"/>
              <a:gd name="connsiteX172" fmla="*/ 11885801 w 12192000"/>
              <a:gd name="connsiteY172" fmla="*/ 86727 h 1203823"/>
              <a:gd name="connsiteX173" fmla="*/ 11922876 w 12192000"/>
              <a:gd name="connsiteY173" fmla="*/ 81059 h 1203823"/>
              <a:gd name="connsiteX174" fmla="*/ 12115333 w 12192000"/>
              <a:gd name="connsiteY174" fmla="*/ 33586 h 1203823"/>
              <a:gd name="connsiteX175" fmla="*/ 12158082 w 12192000"/>
              <a:gd name="connsiteY175" fmla="*/ 14080 h 1203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3">
                <a:moveTo>
                  <a:pt x="12192000" y="0"/>
                </a:moveTo>
                <a:lnTo>
                  <a:pt x="12192000" y="463428"/>
                </a:lnTo>
                <a:lnTo>
                  <a:pt x="12190878" y="463511"/>
                </a:lnTo>
                <a:cubicBezTo>
                  <a:pt x="12153135" y="467009"/>
                  <a:pt x="12115044" y="473199"/>
                  <a:pt x="12077247" y="476326"/>
                </a:cubicBezTo>
                <a:cubicBezTo>
                  <a:pt x="12046309" y="479039"/>
                  <a:pt x="12015361" y="479113"/>
                  <a:pt x="11984519" y="479926"/>
                </a:cubicBezTo>
                <a:cubicBezTo>
                  <a:pt x="11973267" y="480209"/>
                  <a:pt x="11961487" y="476791"/>
                  <a:pt x="11951602" y="478957"/>
                </a:cubicBezTo>
                <a:cubicBezTo>
                  <a:pt x="11853499" y="501073"/>
                  <a:pt x="11777038" y="475729"/>
                  <a:pt x="11690906" y="471969"/>
                </a:cubicBezTo>
                <a:cubicBezTo>
                  <a:pt x="11600360" y="467893"/>
                  <a:pt x="11511402" y="454529"/>
                  <a:pt x="11413967" y="476171"/>
                </a:cubicBezTo>
                <a:cubicBezTo>
                  <a:pt x="11355012" y="489303"/>
                  <a:pt x="11299075" y="508236"/>
                  <a:pt x="11240741" y="523168"/>
                </a:cubicBezTo>
                <a:cubicBezTo>
                  <a:pt x="11219996" y="528394"/>
                  <a:pt x="11196386" y="531384"/>
                  <a:pt x="11175007" y="532168"/>
                </a:cubicBezTo>
                <a:cubicBezTo>
                  <a:pt x="11071821" y="536505"/>
                  <a:pt x="10971305" y="549335"/>
                  <a:pt x="10873728" y="580252"/>
                </a:cubicBezTo>
                <a:cubicBezTo>
                  <a:pt x="10856994" y="585472"/>
                  <a:pt x="10839158" y="590659"/>
                  <a:pt x="10821308" y="593206"/>
                </a:cubicBezTo>
                <a:cubicBezTo>
                  <a:pt x="10723502" y="607161"/>
                  <a:pt x="10626926" y="616975"/>
                  <a:pt x="10530813" y="612183"/>
                </a:cubicBezTo>
                <a:cubicBezTo>
                  <a:pt x="10498529" y="610558"/>
                  <a:pt x="10460887" y="619894"/>
                  <a:pt x="10426051" y="623353"/>
                </a:cubicBezTo>
                <a:cubicBezTo>
                  <a:pt x="10393742" y="626643"/>
                  <a:pt x="10360822" y="630773"/>
                  <a:pt x="10329158" y="630947"/>
                </a:cubicBezTo>
                <a:cubicBezTo>
                  <a:pt x="10282926" y="631124"/>
                  <a:pt x="10240700" y="636394"/>
                  <a:pt x="10194729" y="648616"/>
                </a:cubicBezTo>
                <a:cubicBezTo>
                  <a:pt x="10150849" y="660164"/>
                  <a:pt x="10102289" y="664450"/>
                  <a:pt x="10055908" y="671255"/>
                </a:cubicBezTo>
                <a:cubicBezTo>
                  <a:pt x="10004176" y="678825"/>
                  <a:pt x="9952444" y="686394"/>
                  <a:pt x="9900553" y="692854"/>
                </a:cubicBezTo>
                <a:cubicBezTo>
                  <a:pt x="9879795" y="695439"/>
                  <a:pt x="9855182" y="691398"/>
                  <a:pt x="9838466" y="696804"/>
                </a:cubicBezTo>
                <a:cubicBezTo>
                  <a:pt x="9784565" y="714689"/>
                  <a:pt x="9727519" y="710556"/>
                  <a:pt x="9672959" y="723815"/>
                </a:cubicBezTo>
                <a:cubicBezTo>
                  <a:pt x="9646222" y="730463"/>
                  <a:pt x="9614442" y="727256"/>
                  <a:pt x="9585068" y="730692"/>
                </a:cubicBezTo>
                <a:cubicBezTo>
                  <a:pt x="9537049" y="736221"/>
                  <a:pt x="9489296" y="743601"/>
                  <a:pt x="9441409" y="750054"/>
                </a:cubicBezTo>
                <a:cubicBezTo>
                  <a:pt x="9425676" y="752111"/>
                  <a:pt x="9410220" y="753560"/>
                  <a:pt x="9394461" y="755430"/>
                </a:cubicBezTo>
                <a:cubicBezTo>
                  <a:pt x="9380486" y="757048"/>
                  <a:pt x="9365613" y="757471"/>
                  <a:pt x="9352592" y="760649"/>
                </a:cubicBezTo>
                <a:cubicBezTo>
                  <a:pt x="9305417" y="772101"/>
                  <a:pt x="9259381" y="786411"/>
                  <a:pt x="9211616" y="796247"/>
                </a:cubicBezTo>
                <a:cubicBezTo>
                  <a:pt x="9170222" y="804795"/>
                  <a:pt x="9126525" y="807444"/>
                  <a:pt x="9084669" y="815302"/>
                </a:cubicBezTo>
                <a:cubicBezTo>
                  <a:pt x="9010870" y="829041"/>
                  <a:pt x="8937414" y="845187"/>
                  <a:pt x="8863668" y="859297"/>
                </a:cubicBezTo>
                <a:cubicBezTo>
                  <a:pt x="8847708" y="862330"/>
                  <a:pt x="8830274" y="860095"/>
                  <a:pt x="8813798" y="862069"/>
                </a:cubicBezTo>
                <a:cubicBezTo>
                  <a:pt x="8762264" y="868478"/>
                  <a:pt x="8710835" y="875625"/>
                  <a:pt x="8659353" y="882405"/>
                </a:cubicBezTo>
                <a:cubicBezTo>
                  <a:pt x="8630057" y="886395"/>
                  <a:pt x="8600507" y="891178"/>
                  <a:pt x="8571354" y="893639"/>
                </a:cubicBezTo>
                <a:cubicBezTo>
                  <a:pt x="8532845" y="896867"/>
                  <a:pt x="8497745" y="898475"/>
                  <a:pt x="8464108" y="918003"/>
                </a:cubicBezTo>
                <a:cubicBezTo>
                  <a:pt x="8412329" y="948238"/>
                  <a:pt x="8341124" y="949522"/>
                  <a:pt x="8278326" y="963768"/>
                </a:cubicBezTo>
                <a:cubicBezTo>
                  <a:pt x="8262088" y="967407"/>
                  <a:pt x="8245337" y="969986"/>
                  <a:pt x="8229130" y="973809"/>
                </a:cubicBezTo>
                <a:cubicBezTo>
                  <a:pt x="8199181" y="980914"/>
                  <a:pt x="8169649" y="988337"/>
                  <a:pt x="8139753" y="995814"/>
                </a:cubicBezTo>
                <a:cubicBezTo>
                  <a:pt x="8134480" y="997131"/>
                  <a:pt x="8128440" y="998184"/>
                  <a:pt x="8123573" y="999822"/>
                </a:cubicBezTo>
                <a:cubicBezTo>
                  <a:pt x="8078630" y="1014163"/>
                  <a:pt x="8034567" y="1029513"/>
                  <a:pt x="7988700" y="1042478"/>
                </a:cubicBezTo>
                <a:cubicBezTo>
                  <a:pt x="7966304" y="1048883"/>
                  <a:pt x="7941012" y="1052870"/>
                  <a:pt x="7917216" y="1054564"/>
                </a:cubicBezTo>
                <a:cubicBezTo>
                  <a:pt x="7847638" y="1059583"/>
                  <a:pt x="7779166" y="1067275"/>
                  <a:pt x="7710917" y="1084189"/>
                </a:cubicBezTo>
                <a:cubicBezTo>
                  <a:pt x="7683829" y="1090884"/>
                  <a:pt x="7652467" y="1090639"/>
                  <a:pt x="7622961" y="1093150"/>
                </a:cubicBezTo>
                <a:cubicBezTo>
                  <a:pt x="7552363" y="1098691"/>
                  <a:pt x="7481712" y="1103860"/>
                  <a:pt x="7410784" y="1109639"/>
                </a:cubicBezTo>
                <a:cubicBezTo>
                  <a:pt x="7366507" y="1113312"/>
                  <a:pt x="7322032" y="1118146"/>
                  <a:pt x="7277756" y="1121821"/>
                </a:cubicBezTo>
                <a:cubicBezTo>
                  <a:pt x="7226620" y="1125905"/>
                  <a:pt x="7175603" y="1128276"/>
                  <a:pt x="7124542" y="1132917"/>
                </a:cubicBezTo>
                <a:cubicBezTo>
                  <a:pt x="7066295" y="1138206"/>
                  <a:pt x="7008030" y="1145954"/>
                  <a:pt x="6949754" y="1151057"/>
                </a:cubicBezTo>
                <a:cubicBezTo>
                  <a:pt x="6843219" y="1160027"/>
                  <a:pt x="6736885" y="1167834"/>
                  <a:pt x="6630251" y="1176062"/>
                </a:cubicBezTo>
                <a:cubicBezTo>
                  <a:pt x="6526851" y="1184017"/>
                  <a:pt x="6423558" y="1192712"/>
                  <a:pt x="6320635" y="1198900"/>
                </a:cubicBezTo>
                <a:cubicBezTo>
                  <a:pt x="6277299" y="1201495"/>
                  <a:pt x="6235234" y="1197678"/>
                  <a:pt x="6192345" y="1198322"/>
                </a:cubicBezTo>
                <a:cubicBezTo>
                  <a:pt x="6117133" y="1199611"/>
                  <a:pt x="6041420" y="1202484"/>
                  <a:pt x="5966564" y="1203722"/>
                </a:cubicBezTo>
                <a:cubicBezTo>
                  <a:pt x="5933146" y="1204337"/>
                  <a:pt x="5900756" y="1201973"/>
                  <a:pt x="5867229" y="1201846"/>
                </a:cubicBezTo>
                <a:cubicBezTo>
                  <a:pt x="5788182" y="1201795"/>
                  <a:pt x="5708356" y="1203932"/>
                  <a:pt x="5630174" y="1202247"/>
                </a:cubicBezTo>
                <a:cubicBezTo>
                  <a:pt x="5535910" y="1200212"/>
                  <a:pt x="5442985" y="1194778"/>
                  <a:pt x="5348950" y="1191767"/>
                </a:cubicBezTo>
                <a:cubicBezTo>
                  <a:pt x="5313812" y="1190550"/>
                  <a:pt x="5277253" y="1192178"/>
                  <a:pt x="5241230" y="1192407"/>
                </a:cubicBezTo>
                <a:cubicBezTo>
                  <a:pt x="5151317" y="1192774"/>
                  <a:pt x="5061658" y="1192348"/>
                  <a:pt x="4971135" y="1193558"/>
                </a:cubicBezTo>
                <a:cubicBezTo>
                  <a:pt x="4937687" y="1193987"/>
                  <a:pt x="4903115" y="1199298"/>
                  <a:pt x="4869418" y="1200518"/>
                </a:cubicBezTo>
                <a:cubicBezTo>
                  <a:pt x="4830285" y="1201946"/>
                  <a:pt x="4791350" y="1202214"/>
                  <a:pt x="4753276" y="1200849"/>
                </a:cubicBezTo>
                <a:cubicBezTo>
                  <a:pt x="4705684" y="1199143"/>
                  <a:pt x="4659174" y="1194828"/>
                  <a:pt x="4611885" y="1192700"/>
                </a:cubicBezTo>
                <a:cubicBezTo>
                  <a:pt x="4533821" y="1189297"/>
                  <a:pt x="4455422" y="1186134"/>
                  <a:pt x="4376827" y="1184130"/>
                </a:cubicBezTo>
                <a:cubicBezTo>
                  <a:pt x="4347228" y="1183445"/>
                  <a:pt x="4315376" y="1187422"/>
                  <a:pt x="4285473" y="1187157"/>
                </a:cubicBezTo>
                <a:cubicBezTo>
                  <a:pt x="4145776" y="1185752"/>
                  <a:pt x="4006048" y="1184161"/>
                  <a:pt x="3866545" y="1181595"/>
                </a:cubicBezTo>
                <a:cubicBezTo>
                  <a:pt x="3794232" y="1180206"/>
                  <a:pt x="3723635" y="1175550"/>
                  <a:pt x="3651344" y="1174347"/>
                </a:cubicBezTo>
                <a:cubicBezTo>
                  <a:pt x="3607887" y="1173561"/>
                  <a:pt x="3561909" y="1178043"/>
                  <a:pt x="3518455" y="1177257"/>
                </a:cubicBezTo>
                <a:cubicBezTo>
                  <a:pt x="3478289" y="1176567"/>
                  <a:pt x="3440401" y="1171399"/>
                  <a:pt x="3400820" y="1169684"/>
                </a:cubicBezTo>
                <a:cubicBezTo>
                  <a:pt x="3279826" y="1164098"/>
                  <a:pt x="3157312" y="1160620"/>
                  <a:pt x="3037156" y="1153216"/>
                </a:cubicBezTo>
                <a:cubicBezTo>
                  <a:pt x="2978375" y="1149707"/>
                  <a:pt x="2922431" y="1140507"/>
                  <a:pt x="2866262" y="1132282"/>
                </a:cubicBezTo>
                <a:cubicBezTo>
                  <a:pt x="2771051" y="1118488"/>
                  <a:pt x="2677109" y="1103379"/>
                  <a:pt x="2582175" y="1088978"/>
                </a:cubicBezTo>
                <a:cubicBezTo>
                  <a:pt x="2511092" y="1078351"/>
                  <a:pt x="2447358" y="1063085"/>
                  <a:pt x="2395408" y="1035944"/>
                </a:cubicBezTo>
                <a:cubicBezTo>
                  <a:pt x="2371413" y="1023507"/>
                  <a:pt x="2331677" y="1015582"/>
                  <a:pt x="2294753" y="1014617"/>
                </a:cubicBezTo>
                <a:cubicBezTo>
                  <a:pt x="2228581" y="1012919"/>
                  <a:pt x="2177385" y="998697"/>
                  <a:pt x="2122946" y="984750"/>
                </a:cubicBezTo>
                <a:cubicBezTo>
                  <a:pt x="2054123" y="967003"/>
                  <a:pt x="1981587" y="951294"/>
                  <a:pt x="1905506" y="941379"/>
                </a:cubicBezTo>
                <a:cubicBezTo>
                  <a:pt x="1830546" y="931682"/>
                  <a:pt x="1747931" y="932140"/>
                  <a:pt x="1671047" y="924227"/>
                </a:cubicBezTo>
                <a:cubicBezTo>
                  <a:pt x="1625938" y="919522"/>
                  <a:pt x="1585615" y="907527"/>
                  <a:pt x="1543858" y="898189"/>
                </a:cubicBezTo>
                <a:cubicBezTo>
                  <a:pt x="1502095" y="888854"/>
                  <a:pt x="1460608" y="878912"/>
                  <a:pt x="1419786" y="868499"/>
                </a:cubicBezTo>
                <a:cubicBezTo>
                  <a:pt x="1397488" y="862805"/>
                  <a:pt x="1378079" y="854434"/>
                  <a:pt x="1355118" y="849213"/>
                </a:cubicBezTo>
                <a:cubicBezTo>
                  <a:pt x="1311850" y="839526"/>
                  <a:pt x="1265355" y="832753"/>
                  <a:pt x="1223715" y="821701"/>
                </a:cubicBezTo>
                <a:cubicBezTo>
                  <a:pt x="1183579" y="811000"/>
                  <a:pt x="1138866" y="809071"/>
                  <a:pt x="1094195" y="804871"/>
                </a:cubicBezTo>
                <a:cubicBezTo>
                  <a:pt x="1060247" y="801783"/>
                  <a:pt x="1034232" y="787935"/>
                  <a:pt x="1001117" y="783029"/>
                </a:cubicBezTo>
                <a:cubicBezTo>
                  <a:pt x="953855" y="775989"/>
                  <a:pt x="916855" y="764275"/>
                  <a:pt x="879550" y="747883"/>
                </a:cubicBezTo>
                <a:cubicBezTo>
                  <a:pt x="837589" y="729513"/>
                  <a:pt x="770063" y="725929"/>
                  <a:pt x="711166" y="719038"/>
                </a:cubicBezTo>
                <a:cubicBezTo>
                  <a:pt x="661154" y="713145"/>
                  <a:pt x="604345" y="715773"/>
                  <a:pt x="557943" y="707100"/>
                </a:cubicBezTo>
                <a:cubicBezTo>
                  <a:pt x="525383" y="700983"/>
                  <a:pt x="499357" y="684492"/>
                  <a:pt x="480350" y="668701"/>
                </a:cubicBezTo>
                <a:cubicBezTo>
                  <a:pt x="437720" y="632864"/>
                  <a:pt x="370206" y="616629"/>
                  <a:pt x="296226" y="603582"/>
                </a:cubicBezTo>
                <a:cubicBezTo>
                  <a:pt x="220743" y="590183"/>
                  <a:pt x="148482" y="573868"/>
                  <a:pt x="72691" y="560891"/>
                </a:cubicBezTo>
                <a:lnTo>
                  <a:pt x="0" y="543485"/>
                </a:lnTo>
                <a:lnTo>
                  <a:pt x="0" y="384356"/>
                </a:lnTo>
                <a:lnTo>
                  <a:pt x="51786" y="393936"/>
                </a:lnTo>
                <a:cubicBezTo>
                  <a:pt x="104771" y="397705"/>
                  <a:pt x="153380" y="409085"/>
                  <a:pt x="205563" y="414858"/>
                </a:cubicBezTo>
                <a:cubicBezTo>
                  <a:pt x="254064" y="420400"/>
                  <a:pt x="305004" y="422574"/>
                  <a:pt x="354393" y="426666"/>
                </a:cubicBezTo>
                <a:cubicBezTo>
                  <a:pt x="386452" y="429268"/>
                  <a:pt x="420773" y="429846"/>
                  <a:pt x="448284" y="436307"/>
                </a:cubicBezTo>
                <a:cubicBezTo>
                  <a:pt x="499906" y="448391"/>
                  <a:pt x="551006" y="446575"/>
                  <a:pt x="611520" y="434165"/>
                </a:cubicBezTo>
                <a:cubicBezTo>
                  <a:pt x="654697" y="425360"/>
                  <a:pt x="702396" y="422709"/>
                  <a:pt x="746078" y="422520"/>
                </a:cubicBezTo>
                <a:cubicBezTo>
                  <a:pt x="798482" y="422217"/>
                  <a:pt x="848402" y="419816"/>
                  <a:pt x="902726" y="409988"/>
                </a:cubicBezTo>
                <a:cubicBezTo>
                  <a:pt x="977293" y="396517"/>
                  <a:pt x="1048430" y="397320"/>
                  <a:pt x="1113856" y="414229"/>
                </a:cubicBezTo>
                <a:cubicBezTo>
                  <a:pt x="1184157" y="432144"/>
                  <a:pt x="1258679" y="446436"/>
                  <a:pt x="1333451" y="459937"/>
                </a:cubicBezTo>
                <a:cubicBezTo>
                  <a:pt x="1354774" y="463882"/>
                  <a:pt x="1385287" y="463303"/>
                  <a:pt x="1408611" y="458277"/>
                </a:cubicBezTo>
                <a:cubicBezTo>
                  <a:pt x="1483494" y="441929"/>
                  <a:pt x="1561497" y="427024"/>
                  <a:pt x="1630193" y="403060"/>
                </a:cubicBezTo>
                <a:cubicBezTo>
                  <a:pt x="1735317" y="366347"/>
                  <a:pt x="1840889" y="337880"/>
                  <a:pt x="1956291" y="332366"/>
                </a:cubicBezTo>
                <a:cubicBezTo>
                  <a:pt x="1986671" y="330864"/>
                  <a:pt x="2019102" y="336055"/>
                  <a:pt x="2042816" y="344001"/>
                </a:cubicBezTo>
                <a:cubicBezTo>
                  <a:pt x="2085264" y="358149"/>
                  <a:pt x="2126351" y="370411"/>
                  <a:pt x="2183422" y="369633"/>
                </a:cubicBezTo>
                <a:cubicBezTo>
                  <a:pt x="2235037" y="368878"/>
                  <a:pt x="2279661" y="405941"/>
                  <a:pt x="2269568" y="439858"/>
                </a:cubicBezTo>
                <a:cubicBezTo>
                  <a:pt x="2258268" y="478100"/>
                  <a:pt x="2277764" y="504963"/>
                  <a:pt x="2331131" y="524162"/>
                </a:cubicBezTo>
                <a:cubicBezTo>
                  <a:pt x="2352982" y="531807"/>
                  <a:pt x="2364863" y="546161"/>
                  <a:pt x="2385114" y="555356"/>
                </a:cubicBezTo>
                <a:cubicBezTo>
                  <a:pt x="2401862" y="562975"/>
                  <a:pt x="2421929" y="570874"/>
                  <a:pt x="2444035" y="572629"/>
                </a:cubicBezTo>
                <a:cubicBezTo>
                  <a:pt x="2483471" y="575877"/>
                  <a:pt x="2509765" y="584022"/>
                  <a:pt x="2525981" y="603233"/>
                </a:cubicBezTo>
                <a:cubicBezTo>
                  <a:pt x="2549284" y="631253"/>
                  <a:pt x="2578522" y="657481"/>
                  <a:pt x="2603912" y="684824"/>
                </a:cubicBezTo>
                <a:cubicBezTo>
                  <a:pt x="2618912" y="700623"/>
                  <a:pt x="2643517" y="707119"/>
                  <a:pt x="2678830" y="706989"/>
                </a:cubicBezTo>
                <a:cubicBezTo>
                  <a:pt x="2699244" y="707100"/>
                  <a:pt x="2725618" y="705603"/>
                  <a:pt x="2738096" y="711375"/>
                </a:cubicBezTo>
                <a:cubicBezTo>
                  <a:pt x="2805963" y="742854"/>
                  <a:pt x="2895982" y="733031"/>
                  <a:pt x="2983808" y="728242"/>
                </a:cubicBezTo>
                <a:cubicBezTo>
                  <a:pt x="2993931" y="727743"/>
                  <a:pt x="3004009" y="726870"/>
                  <a:pt x="3013999" y="725445"/>
                </a:cubicBezTo>
                <a:cubicBezTo>
                  <a:pt x="3136004" y="707473"/>
                  <a:pt x="3250135" y="713469"/>
                  <a:pt x="3364421" y="720577"/>
                </a:cubicBezTo>
                <a:cubicBezTo>
                  <a:pt x="3394566" y="722506"/>
                  <a:pt x="3428052" y="719806"/>
                  <a:pt x="3460524" y="717627"/>
                </a:cubicBezTo>
                <a:cubicBezTo>
                  <a:pt x="3545332" y="712136"/>
                  <a:pt x="3633316" y="698261"/>
                  <a:pt x="3710984" y="714181"/>
                </a:cubicBezTo>
                <a:cubicBezTo>
                  <a:pt x="3772124" y="726606"/>
                  <a:pt x="3825031" y="745116"/>
                  <a:pt x="3850962" y="778801"/>
                </a:cubicBezTo>
                <a:cubicBezTo>
                  <a:pt x="3868397" y="801426"/>
                  <a:pt x="3898483" y="813185"/>
                  <a:pt x="3946288" y="816371"/>
                </a:cubicBezTo>
                <a:cubicBezTo>
                  <a:pt x="3987482" y="819178"/>
                  <a:pt x="4025133" y="827780"/>
                  <a:pt x="4065134" y="832458"/>
                </a:cubicBezTo>
                <a:cubicBezTo>
                  <a:pt x="4086248" y="834921"/>
                  <a:pt x="4110401" y="838273"/>
                  <a:pt x="4132175" y="835166"/>
                </a:cubicBezTo>
                <a:cubicBezTo>
                  <a:pt x="4190360" y="826865"/>
                  <a:pt x="4249455" y="817299"/>
                  <a:pt x="4305860" y="804155"/>
                </a:cubicBezTo>
                <a:cubicBezTo>
                  <a:pt x="4334043" y="797489"/>
                  <a:pt x="4360741" y="782918"/>
                  <a:pt x="4382133" y="769480"/>
                </a:cubicBezTo>
                <a:cubicBezTo>
                  <a:pt x="4404164" y="755387"/>
                  <a:pt x="4425554" y="747046"/>
                  <a:pt x="4453290" y="752531"/>
                </a:cubicBezTo>
                <a:cubicBezTo>
                  <a:pt x="4522269" y="766291"/>
                  <a:pt x="4590591" y="780524"/>
                  <a:pt x="4657973" y="795834"/>
                </a:cubicBezTo>
                <a:cubicBezTo>
                  <a:pt x="4669647" y="798512"/>
                  <a:pt x="4675989" y="807237"/>
                  <a:pt x="4682401" y="813875"/>
                </a:cubicBezTo>
                <a:cubicBezTo>
                  <a:pt x="4712327" y="844913"/>
                  <a:pt x="4739117" y="876968"/>
                  <a:pt x="4771816" y="907045"/>
                </a:cubicBezTo>
                <a:cubicBezTo>
                  <a:pt x="4783119" y="917328"/>
                  <a:pt x="4807948" y="922849"/>
                  <a:pt x="4827522" y="929875"/>
                </a:cubicBezTo>
                <a:cubicBezTo>
                  <a:pt x="4833683" y="932206"/>
                  <a:pt x="4845545" y="931080"/>
                  <a:pt x="4849943" y="933850"/>
                </a:cubicBezTo>
                <a:cubicBezTo>
                  <a:pt x="4888951" y="959630"/>
                  <a:pt x="4951289" y="954889"/>
                  <a:pt x="5009628" y="957895"/>
                </a:cubicBezTo>
                <a:cubicBezTo>
                  <a:pt x="5059525" y="960406"/>
                  <a:pt x="5111930" y="960103"/>
                  <a:pt x="5158713" y="963814"/>
                </a:cubicBezTo>
                <a:cubicBezTo>
                  <a:pt x="5231309" y="969696"/>
                  <a:pt x="5298175" y="973750"/>
                  <a:pt x="5376429" y="963150"/>
                </a:cubicBezTo>
                <a:cubicBezTo>
                  <a:pt x="5408581" y="958754"/>
                  <a:pt x="5448464" y="970244"/>
                  <a:pt x="5475789" y="980508"/>
                </a:cubicBezTo>
                <a:cubicBezTo>
                  <a:pt x="5528520" y="1000362"/>
                  <a:pt x="5584841" y="1001957"/>
                  <a:pt x="5653403" y="987267"/>
                </a:cubicBezTo>
                <a:cubicBezTo>
                  <a:pt x="5676010" y="982340"/>
                  <a:pt x="5702561" y="984594"/>
                  <a:pt x="5726343" y="985356"/>
                </a:cubicBezTo>
                <a:cubicBezTo>
                  <a:pt x="5748645" y="985951"/>
                  <a:pt x="5770112" y="988363"/>
                  <a:pt x="5790565" y="991299"/>
                </a:cubicBezTo>
                <a:cubicBezTo>
                  <a:pt x="5815130" y="994968"/>
                  <a:pt x="5845524" y="996109"/>
                  <a:pt x="5860261" y="1004957"/>
                </a:cubicBezTo>
                <a:cubicBezTo>
                  <a:pt x="5906804" y="1032492"/>
                  <a:pt x="5977071" y="1037384"/>
                  <a:pt x="6042103" y="1036225"/>
                </a:cubicBezTo>
                <a:cubicBezTo>
                  <a:pt x="6128234" y="1034887"/>
                  <a:pt x="6222271" y="1027703"/>
                  <a:pt x="6302000" y="989138"/>
                </a:cubicBezTo>
                <a:cubicBezTo>
                  <a:pt x="6349674" y="965908"/>
                  <a:pt x="6396954" y="955198"/>
                  <a:pt x="6452027" y="968488"/>
                </a:cubicBezTo>
                <a:cubicBezTo>
                  <a:pt x="6489403" y="977694"/>
                  <a:pt x="6558004" y="960730"/>
                  <a:pt x="6589207" y="939473"/>
                </a:cubicBezTo>
                <a:cubicBezTo>
                  <a:pt x="6600500" y="931820"/>
                  <a:pt x="6612150" y="924116"/>
                  <a:pt x="6631071" y="911221"/>
                </a:cubicBezTo>
                <a:cubicBezTo>
                  <a:pt x="6674307" y="951312"/>
                  <a:pt x="6752348" y="944331"/>
                  <a:pt x="6828276" y="942940"/>
                </a:cubicBezTo>
                <a:cubicBezTo>
                  <a:pt x="6874782" y="942157"/>
                  <a:pt x="6889175" y="963895"/>
                  <a:pt x="6900805" y="984139"/>
                </a:cubicBezTo>
                <a:cubicBezTo>
                  <a:pt x="6921317" y="1020675"/>
                  <a:pt x="6959798" y="1032556"/>
                  <a:pt x="7034669" y="1018664"/>
                </a:cubicBezTo>
                <a:cubicBezTo>
                  <a:pt x="7117339" y="1003282"/>
                  <a:pt x="7199639" y="985309"/>
                  <a:pt x="7281069" y="966326"/>
                </a:cubicBezTo>
                <a:cubicBezTo>
                  <a:pt x="7332523" y="954265"/>
                  <a:pt x="7378031" y="936255"/>
                  <a:pt x="7412782" y="909205"/>
                </a:cubicBezTo>
                <a:cubicBezTo>
                  <a:pt x="7446537" y="882863"/>
                  <a:pt x="7455447" y="884046"/>
                  <a:pt x="7500329" y="894825"/>
                </a:cubicBezTo>
                <a:cubicBezTo>
                  <a:pt x="7552746" y="907362"/>
                  <a:pt x="7606737" y="918163"/>
                  <a:pt x="7662326" y="927415"/>
                </a:cubicBezTo>
                <a:cubicBezTo>
                  <a:pt x="7679869" y="930387"/>
                  <a:pt x="7704116" y="926739"/>
                  <a:pt x="7725336" y="924843"/>
                </a:cubicBezTo>
                <a:cubicBezTo>
                  <a:pt x="7761322" y="921787"/>
                  <a:pt x="7798619" y="920242"/>
                  <a:pt x="7833282" y="913030"/>
                </a:cubicBezTo>
                <a:cubicBezTo>
                  <a:pt x="7866518" y="906022"/>
                  <a:pt x="7898636" y="893699"/>
                  <a:pt x="7928607" y="881682"/>
                </a:cubicBezTo>
                <a:cubicBezTo>
                  <a:pt x="8012313" y="848024"/>
                  <a:pt x="8088140" y="810204"/>
                  <a:pt x="8146599" y="762967"/>
                </a:cubicBezTo>
                <a:cubicBezTo>
                  <a:pt x="8154093" y="756799"/>
                  <a:pt x="8170251" y="752605"/>
                  <a:pt x="8183580" y="749004"/>
                </a:cubicBezTo>
                <a:cubicBezTo>
                  <a:pt x="8205314" y="743071"/>
                  <a:pt x="8227790" y="737221"/>
                  <a:pt x="8250226" y="733642"/>
                </a:cubicBezTo>
                <a:cubicBezTo>
                  <a:pt x="8359191" y="716208"/>
                  <a:pt x="8441165" y="678077"/>
                  <a:pt x="8505932" y="626541"/>
                </a:cubicBezTo>
                <a:cubicBezTo>
                  <a:pt x="8524587" y="611795"/>
                  <a:pt x="8540110" y="608258"/>
                  <a:pt x="8564196" y="618795"/>
                </a:cubicBezTo>
                <a:cubicBezTo>
                  <a:pt x="8592164" y="631042"/>
                  <a:pt x="8628034" y="619506"/>
                  <a:pt x="8660707" y="611068"/>
                </a:cubicBezTo>
                <a:cubicBezTo>
                  <a:pt x="8694444" y="602478"/>
                  <a:pt x="8728516" y="593650"/>
                  <a:pt x="8762258" y="585060"/>
                </a:cubicBezTo>
                <a:cubicBezTo>
                  <a:pt x="8787229" y="578854"/>
                  <a:pt x="8811901" y="573068"/>
                  <a:pt x="8836441" y="566357"/>
                </a:cubicBezTo>
                <a:cubicBezTo>
                  <a:pt x="8912858" y="545446"/>
                  <a:pt x="8983245" y="538424"/>
                  <a:pt x="9050731" y="559574"/>
                </a:cubicBezTo>
                <a:cubicBezTo>
                  <a:pt x="9102221" y="575829"/>
                  <a:pt x="9164952" y="573867"/>
                  <a:pt x="9229629" y="557463"/>
                </a:cubicBezTo>
                <a:cubicBezTo>
                  <a:pt x="9237708" y="555367"/>
                  <a:pt x="9247532" y="550189"/>
                  <a:pt x="9253453" y="550855"/>
                </a:cubicBezTo>
                <a:cubicBezTo>
                  <a:pt x="9342570" y="560231"/>
                  <a:pt x="9405312" y="512382"/>
                  <a:pt x="9484216" y="498670"/>
                </a:cubicBezTo>
                <a:cubicBezTo>
                  <a:pt x="9519037" y="492570"/>
                  <a:pt x="9552780" y="473782"/>
                  <a:pt x="9582635" y="458383"/>
                </a:cubicBezTo>
                <a:cubicBezTo>
                  <a:pt x="9623691" y="437230"/>
                  <a:pt x="9660185" y="417296"/>
                  <a:pt x="9719672" y="415606"/>
                </a:cubicBezTo>
                <a:cubicBezTo>
                  <a:pt x="9779191" y="414100"/>
                  <a:pt x="9830942" y="393877"/>
                  <a:pt x="9871786" y="366146"/>
                </a:cubicBezTo>
                <a:cubicBezTo>
                  <a:pt x="9903016" y="345075"/>
                  <a:pt x="9939572" y="338348"/>
                  <a:pt x="9984496" y="336659"/>
                </a:cubicBezTo>
                <a:cubicBezTo>
                  <a:pt x="10040644" y="334502"/>
                  <a:pt x="10098167" y="326673"/>
                  <a:pt x="10154710" y="322192"/>
                </a:cubicBezTo>
                <a:cubicBezTo>
                  <a:pt x="10166955" y="321200"/>
                  <a:pt x="10182671" y="321602"/>
                  <a:pt x="10190448" y="325024"/>
                </a:cubicBezTo>
                <a:cubicBezTo>
                  <a:pt x="10285771" y="367692"/>
                  <a:pt x="10409001" y="350677"/>
                  <a:pt x="10530738" y="335952"/>
                </a:cubicBezTo>
                <a:cubicBezTo>
                  <a:pt x="10604508" y="327126"/>
                  <a:pt x="10678399" y="316583"/>
                  <a:pt x="10752159" y="305116"/>
                </a:cubicBezTo>
                <a:cubicBezTo>
                  <a:pt x="10777122" y="301364"/>
                  <a:pt x="10803112" y="294635"/>
                  <a:pt x="10824454" y="285926"/>
                </a:cubicBezTo>
                <a:cubicBezTo>
                  <a:pt x="10868839" y="267698"/>
                  <a:pt x="10909149" y="246464"/>
                  <a:pt x="10953154" y="228101"/>
                </a:cubicBezTo>
                <a:cubicBezTo>
                  <a:pt x="10969624" y="221029"/>
                  <a:pt x="10991732" y="217687"/>
                  <a:pt x="11011616" y="214095"/>
                </a:cubicBezTo>
                <a:cubicBezTo>
                  <a:pt x="11046745" y="207572"/>
                  <a:pt x="11086643" y="206411"/>
                  <a:pt x="11116033" y="195420"/>
                </a:cubicBezTo>
                <a:cubicBezTo>
                  <a:pt x="11192469" y="166955"/>
                  <a:pt x="11266915" y="160298"/>
                  <a:pt x="11344305" y="166628"/>
                </a:cubicBezTo>
                <a:cubicBezTo>
                  <a:pt x="11452659" y="175526"/>
                  <a:pt x="11551628" y="159518"/>
                  <a:pt x="11639052" y="108525"/>
                </a:cubicBezTo>
                <a:cubicBezTo>
                  <a:pt x="11678387" y="85542"/>
                  <a:pt x="11720245" y="87878"/>
                  <a:pt x="11757534" y="96529"/>
                </a:cubicBezTo>
                <a:cubicBezTo>
                  <a:pt x="11800501" y="106639"/>
                  <a:pt x="11840706" y="105055"/>
                  <a:pt x="11885801" y="86727"/>
                </a:cubicBezTo>
                <a:cubicBezTo>
                  <a:pt x="11895786" y="82658"/>
                  <a:pt x="11910606" y="81866"/>
                  <a:pt x="11922876" y="81059"/>
                </a:cubicBezTo>
                <a:cubicBezTo>
                  <a:pt x="11992785" y="75805"/>
                  <a:pt x="12063502" y="73646"/>
                  <a:pt x="12115333" y="33586"/>
                </a:cubicBezTo>
                <a:cubicBezTo>
                  <a:pt x="12125502" y="25714"/>
                  <a:pt x="12143695" y="20476"/>
                  <a:pt x="12158082" y="14080"/>
                </a:cubicBezTo>
                <a:close/>
              </a:path>
            </a:pathLst>
          </a:custGeom>
          <a:blipFill dpi="0" rotWithShape="1">
            <a:blip r:embed="rId6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B0283FD-B554-453B-B19D-E5A445FA03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82"/>
    </mc:Choice>
    <mc:Fallback xmlns="">
      <p:transition spd="slow" advTm="35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 descr="See the source image">
            <a:extLst>
              <a:ext uri="{FF2B5EF4-FFF2-40B4-BE49-F238E27FC236}">
                <a16:creationId xmlns:a16="http://schemas.microsoft.com/office/drawing/2014/main" id="{B1424B79-9DA8-4692-B7FD-89FB44ABD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3" r="1" b="5328"/>
          <a:stretch/>
        </p:blipFill>
        <p:spPr bwMode="auto">
          <a:xfrm>
            <a:off x="20" y="10"/>
            <a:ext cx="12191435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313D006-00E3-412D-B1EB-1EFB5EFFC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360" y="1508760"/>
            <a:ext cx="9144000" cy="1263649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</a:rPr>
              <a:t>THEORETICAL MODELS</a:t>
            </a:r>
          </a:p>
        </p:txBody>
      </p:sp>
      <p:graphicFrame>
        <p:nvGraphicFramePr>
          <p:cNvPr id="8204" name="Content Placeholder 6">
            <a:extLst>
              <a:ext uri="{FF2B5EF4-FFF2-40B4-BE49-F238E27FC236}">
                <a16:creationId xmlns:a16="http://schemas.microsoft.com/office/drawing/2014/main" id="{0ECE5D50-9530-46FB-B78F-D03CE0DDA5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568652"/>
              </p:ext>
            </p:extLst>
          </p:nvPr>
        </p:nvGraphicFramePr>
        <p:xfrm>
          <a:off x="594360" y="3047999"/>
          <a:ext cx="10668000" cy="3048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2" descr="Icon&#10;&#10;Description automatically generated">
            <a:hlinkClick r:id="" action="ppaction://media"/>
            <a:extLst>
              <a:ext uri="{FF2B5EF4-FFF2-40B4-BE49-F238E27FC236}">
                <a16:creationId xmlns:a16="http://schemas.microsoft.com/office/drawing/2014/main" id="{B05031C0-72AA-4D6B-A196-34AB214F7A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7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46"/>
    </mc:Choice>
    <mc:Fallback xmlns="">
      <p:transition spd="slow" advTm="34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Graphic spid="820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E6E76738-EAC5-4531-AD82-E0547EFE8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20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8BC59B-6250-477E-A53C-0E09CD4F4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914400"/>
            <a:ext cx="9144000" cy="1263649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</a:rPr>
              <a:t>THE NEW DEAL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CA57A2-1DAA-4C81-9C2A-931A839F3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895599"/>
            <a:ext cx="10668000" cy="3048001"/>
          </a:xfrm>
        </p:spPr>
        <p:txBody>
          <a:bodyPr>
            <a:normAutofit/>
          </a:bodyPr>
          <a:lstStyle/>
          <a:p>
            <a:r>
              <a:rPr lang="en-US" sz="4800" dirty="0"/>
              <a:t>ENACTED BY FRANKLIN D. ROOSEVELT</a:t>
            </a:r>
          </a:p>
          <a:p>
            <a:r>
              <a:rPr lang="en-US" sz="4800" dirty="0"/>
              <a:t>LEGAL PRECEDENT</a:t>
            </a:r>
          </a:p>
          <a:p>
            <a:r>
              <a:rPr lang="en-US" sz="4800" dirty="0"/>
              <a:t>NARRATIVES OF BLAME AND FATE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56853AD-DC72-4035-AE4E-02C1A3D8B3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28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85"/>
    </mc:Choice>
    <mc:Fallback xmlns="">
      <p:transition spd="slow" advTm="63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8CDF74-5D2E-40AA-9CD2-31063C3A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7641" y="441959"/>
            <a:ext cx="7787640" cy="1806574"/>
          </a:xfrm>
        </p:spPr>
        <p:txBody>
          <a:bodyPr anchor="b">
            <a:noAutofit/>
          </a:bodyPr>
          <a:lstStyle/>
          <a:p>
            <a:pPr algn="ctr"/>
            <a:r>
              <a:rPr lang="en-US" dirty="0"/>
              <a:t>DISASTER RELIEF AND WELFARE STATE THEORY</a:t>
            </a:r>
          </a:p>
        </p:txBody>
      </p:sp>
      <p:pic>
        <p:nvPicPr>
          <p:cNvPr id="9218" name="Picture 2" descr="See the source image">
            <a:extLst>
              <a:ext uri="{FF2B5EF4-FFF2-40B4-BE49-F238E27FC236}">
                <a16:creationId xmlns:a16="http://schemas.microsoft.com/office/drawing/2014/main" id="{A554D68C-FEE6-4D94-9EC6-E1CCD327C0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3" r="23277"/>
          <a:stretch/>
        </p:blipFill>
        <p:spPr bwMode="auto">
          <a:xfrm>
            <a:off x="7620000" y="10"/>
            <a:ext cx="4572002" cy="6857992"/>
          </a:xfrm>
          <a:custGeom>
            <a:avLst/>
            <a:gdLst/>
            <a:ahLst/>
            <a:cxnLst/>
            <a:rect l="l" t="t" r="r" b="b"/>
            <a:pathLst>
              <a:path w="4572002" h="6858002">
                <a:moveTo>
                  <a:pt x="276687" y="6438981"/>
                </a:moveTo>
                <a:cubicBezTo>
                  <a:pt x="286189" y="6444077"/>
                  <a:pt x="293666" y="6451650"/>
                  <a:pt x="296618" y="6463841"/>
                </a:cubicBezTo>
                <a:lnTo>
                  <a:pt x="296621" y="6463850"/>
                </a:lnTo>
                <a:lnTo>
                  <a:pt x="307605" y="6508052"/>
                </a:lnTo>
                <a:lnTo>
                  <a:pt x="310416" y="6513012"/>
                </a:lnTo>
                <a:lnTo>
                  <a:pt x="312883" y="6521804"/>
                </a:lnTo>
                <a:lnTo>
                  <a:pt x="329221" y="6546195"/>
                </a:lnTo>
                <a:lnTo>
                  <a:pt x="329221" y="6546194"/>
                </a:lnTo>
                <a:lnTo>
                  <a:pt x="310416" y="6513012"/>
                </a:lnTo>
                <a:lnTo>
                  <a:pt x="296621" y="6463850"/>
                </a:lnTo>
                <a:lnTo>
                  <a:pt x="296618" y="6463840"/>
                </a:lnTo>
                <a:close/>
                <a:moveTo>
                  <a:pt x="360891" y="2836172"/>
                </a:moveTo>
                <a:lnTo>
                  <a:pt x="360891" y="2836173"/>
                </a:lnTo>
                <a:cubicBezTo>
                  <a:pt x="364963" y="2839983"/>
                  <a:pt x="368249" y="2844317"/>
                  <a:pt x="369582" y="2848794"/>
                </a:cubicBezTo>
                <a:cubicBezTo>
                  <a:pt x="376249" y="2870416"/>
                  <a:pt x="384441" y="2892181"/>
                  <a:pt x="389490" y="2914328"/>
                </a:cubicBezTo>
                <a:lnTo>
                  <a:pt x="394121" y="2947863"/>
                </a:lnTo>
                <a:lnTo>
                  <a:pt x="390537" y="2982148"/>
                </a:lnTo>
                <a:cubicBezTo>
                  <a:pt x="382441" y="3014153"/>
                  <a:pt x="378631" y="3045777"/>
                  <a:pt x="378845" y="3077401"/>
                </a:cubicBezTo>
                <a:lnTo>
                  <a:pt x="378845" y="3077402"/>
                </a:lnTo>
                <a:lnTo>
                  <a:pt x="378845" y="3077402"/>
                </a:lnTo>
                <a:cubicBezTo>
                  <a:pt x="379059" y="3109026"/>
                  <a:pt x="383298" y="3140650"/>
                  <a:pt x="391299" y="3172655"/>
                </a:cubicBezTo>
                <a:cubicBezTo>
                  <a:pt x="417208" y="3276481"/>
                  <a:pt x="444640" y="3380306"/>
                  <a:pt x="438926" y="3489468"/>
                </a:cubicBezTo>
                <a:cubicBezTo>
                  <a:pt x="437974" y="3507564"/>
                  <a:pt x="449595" y="3529091"/>
                  <a:pt x="461025" y="3544714"/>
                </a:cubicBezTo>
                <a:cubicBezTo>
                  <a:pt x="466455" y="3552191"/>
                  <a:pt x="470634" y="3557716"/>
                  <a:pt x="473569" y="3562321"/>
                </a:cubicBezTo>
                <a:lnTo>
                  <a:pt x="478647" y="3574408"/>
                </a:lnTo>
                <a:lnTo>
                  <a:pt x="476296" y="3587174"/>
                </a:lnTo>
                <a:cubicBezTo>
                  <a:pt x="474277" y="3592232"/>
                  <a:pt x="471027" y="3598435"/>
                  <a:pt x="466549" y="3606817"/>
                </a:cubicBezTo>
                <a:cubicBezTo>
                  <a:pt x="462167" y="3614819"/>
                  <a:pt x="459501" y="3624725"/>
                  <a:pt x="453023" y="3630632"/>
                </a:cubicBezTo>
                <a:cubicBezTo>
                  <a:pt x="436545" y="3645682"/>
                  <a:pt x="430306" y="3662494"/>
                  <a:pt x="428782" y="3680163"/>
                </a:cubicBezTo>
                <a:lnTo>
                  <a:pt x="428782" y="3680164"/>
                </a:lnTo>
                <a:lnTo>
                  <a:pt x="428782" y="3680164"/>
                </a:lnTo>
                <a:lnTo>
                  <a:pt x="432830" y="3734838"/>
                </a:lnTo>
                <a:lnTo>
                  <a:pt x="432448" y="3754652"/>
                </a:lnTo>
                <a:cubicBezTo>
                  <a:pt x="426448" y="3767130"/>
                  <a:pt x="424496" y="3778655"/>
                  <a:pt x="426091" y="3789776"/>
                </a:cubicBezTo>
                <a:lnTo>
                  <a:pt x="426091" y="3789776"/>
                </a:lnTo>
                <a:lnTo>
                  <a:pt x="426091" y="3789777"/>
                </a:lnTo>
                <a:cubicBezTo>
                  <a:pt x="427687" y="3800897"/>
                  <a:pt x="432830" y="3811614"/>
                  <a:pt x="441022" y="3822473"/>
                </a:cubicBezTo>
                <a:lnTo>
                  <a:pt x="455357" y="3852620"/>
                </a:lnTo>
                <a:lnTo>
                  <a:pt x="454577" y="3868764"/>
                </a:lnTo>
                <a:cubicBezTo>
                  <a:pt x="453119" y="3874229"/>
                  <a:pt x="450356" y="3879766"/>
                  <a:pt x="445974" y="3885338"/>
                </a:cubicBezTo>
                <a:cubicBezTo>
                  <a:pt x="426543" y="3910104"/>
                  <a:pt x="416351" y="3935727"/>
                  <a:pt x="414089" y="3962159"/>
                </a:cubicBezTo>
                <a:lnTo>
                  <a:pt x="414089" y="3962160"/>
                </a:lnTo>
                <a:lnTo>
                  <a:pt x="414089" y="3962160"/>
                </a:lnTo>
                <a:cubicBezTo>
                  <a:pt x="411827" y="3988593"/>
                  <a:pt x="417495" y="4015835"/>
                  <a:pt x="429782" y="4043840"/>
                </a:cubicBezTo>
                <a:lnTo>
                  <a:pt x="444904" y="4103826"/>
                </a:lnTo>
                <a:lnTo>
                  <a:pt x="442936" y="4134255"/>
                </a:lnTo>
                <a:cubicBezTo>
                  <a:pt x="441094" y="4144498"/>
                  <a:pt x="438022" y="4154857"/>
                  <a:pt x="433592" y="4165383"/>
                </a:cubicBezTo>
                <a:cubicBezTo>
                  <a:pt x="430163" y="4173480"/>
                  <a:pt x="429592" y="4182767"/>
                  <a:pt x="429687" y="4192387"/>
                </a:cubicBezTo>
                <a:lnTo>
                  <a:pt x="429687" y="4192388"/>
                </a:lnTo>
                <a:lnTo>
                  <a:pt x="429687" y="4192388"/>
                </a:lnTo>
                <a:lnTo>
                  <a:pt x="429782" y="4221391"/>
                </a:lnTo>
                <a:lnTo>
                  <a:pt x="424066" y="4253014"/>
                </a:lnTo>
                <a:cubicBezTo>
                  <a:pt x="411873" y="4277401"/>
                  <a:pt x="396253" y="4300070"/>
                  <a:pt x="384250" y="4324645"/>
                </a:cubicBezTo>
                <a:cubicBezTo>
                  <a:pt x="378536" y="4336457"/>
                  <a:pt x="375488" y="4350554"/>
                  <a:pt x="375296" y="4363890"/>
                </a:cubicBezTo>
                <a:lnTo>
                  <a:pt x="375296" y="4363891"/>
                </a:lnTo>
                <a:lnTo>
                  <a:pt x="375296" y="4363891"/>
                </a:lnTo>
                <a:cubicBezTo>
                  <a:pt x="374344" y="4403326"/>
                  <a:pt x="374344" y="4442762"/>
                  <a:pt x="376058" y="4482005"/>
                </a:cubicBezTo>
                <a:cubicBezTo>
                  <a:pt x="378726" y="4546777"/>
                  <a:pt x="379298" y="4612501"/>
                  <a:pt x="436068" y="4659175"/>
                </a:cubicBezTo>
                <a:cubicBezTo>
                  <a:pt x="440640" y="4662987"/>
                  <a:pt x="443308" y="4671177"/>
                  <a:pt x="444070" y="4677656"/>
                </a:cubicBezTo>
                <a:cubicBezTo>
                  <a:pt x="447689" y="4707565"/>
                  <a:pt x="448071" y="4738236"/>
                  <a:pt x="453977" y="4767765"/>
                </a:cubicBezTo>
                <a:lnTo>
                  <a:pt x="455286" y="4800483"/>
                </a:lnTo>
                <a:lnTo>
                  <a:pt x="440450" y="4828916"/>
                </a:lnTo>
                <a:cubicBezTo>
                  <a:pt x="423877" y="4846490"/>
                  <a:pt x="412446" y="4866958"/>
                  <a:pt x="410740" y="4889275"/>
                </a:cubicBezTo>
                <a:lnTo>
                  <a:pt x="410740" y="4889275"/>
                </a:lnTo>
                <a:lnTo>
                  <a:pt x="410740" y="4889276"/>
                </a:lnTo>
                <a:cubicBezTo>
                  <a:pt x="410172" y="4896714"/>
                  <a:pt x="410683" y="4904358"/>
                  <a:pt x="412445" y="4912169"/>
                </a:cubicBezTo>
                <a:lnTo>
                  <a:pt x="413848" y="4933805"/>
                </a:lnTo>
                <a:lnTo>
                  <a:pt x="409088" y="4952673"/>
                </a:lnTo>
                <a:cubicBezTo>
                  <a:pt x="404302" y="4964604"/>
                  <a:pt x="396729" y="4975511"/>
                  <a:pt x="389013" y="4987037"/>
                </a:cubicBezTo>
                <a:cubicBezTo>
                  <a:pt x="377774" y="5003801"/>
                  <a:pt x="363676" y="5022852"/>
                  <a:pt x="362534" y="5041521"/>
                </a:cubicBezTo>
                <a:cubicBezTo>
                  <a:pt x="360677" y="5073241"/>
                  <a:pt x="338137" y="5101639"/>
                  <a:pt x="336386" y="5133224"/>
                </a:cubicBezTo>
                <a:lnTo>
                  <a:pt x="336386" y="5133225"/>
                </a:lnTo>
                <a:lnTo>
                  <a:pt x="336386" y="5133225"/>
                </a:lnTo>
                <a:lnTo>
                  <a:pt x="343101" y="5166114"/>
                </a:lnTo>
                <a:lnTo>
                  <a:pt x="342411" y="5172090"/>
                </a:lnTo>
                <a:cubicBezTo>
                  <a:pt x="341530" y="5174400"/>
                  <a:pt x="340339" y="5176876"/>
                  <a:pt x="339863" y="5179067"/>
                </a:cubicBezTo>
                <a:lnTo>
                  <a:pt x="339863" y="5179068"/>
                </a:lnTo>
                <a:lnTo>
                  <a:pt x="339863" y="5179068"/>
                </a:lnTo>
                <a:cubicBezTo>
                  <a:pt x="332623" y="5214122"/>
                  <a:pt x="339673" y="5247079"/>
                  <a:pt x="363486" y="5272797"/>
                </a:cubicBezTo>
                <a:cubicBezTo>
                  <a:pt x="379013" y="5289657"/>
                  <a:pt x="387538" y="5307422"/>
                  <a:pt x="390920" y="5326163"/>
                </a:cubicBezTo>
                <a:lnTo>
                  <a:pt x="392366" y="5355014"/>
                </a:lnTo>
                <a:lnTo>
                  <a:pt x="387489" y="5385384"/>
                </a:lnTo>
                <a:cubicBezTo>
                  <a:pt x="384250" y="5398721"/>
                  <a:pt x="381964" y="5412057"/>
                  <a:pt x="379298" y="5425582"/>
                </a:cubicBezTo>
                <a:cubicBezTo>
                  <a:pt x="375488" y="5443870"/>
                  <a:pt x="371486" y="5462351"/>
                  <a:pt x="367676" y="5480637"/>
                </a:cubicBezTo>
                <a:cubicBezTo>
                  <a:pt x="365771" y="5489497"/>
                  <a:pt x="363200" y="5498832"/>
                  <a:pt x="363152" y="5507667"/>
                </a:cubicBezTo>
                <a:lnTo>
                  <a:pt x="363152" y="5507668"/>
                </a:lnTo>
                <a:lnTo>
                  <a:pt x="363152" y="5507668"/>
                </a:lnTo>
                <a:cubicBezTo>
                  <a:pt x="363105" y="5516503"/>
                  <a:pt x="365581" y="5524837"/>
                  <a:pt x="373772" y="5531694"/>
                </a:cubicBezTo>
                <a:lnTo>
                  <a:pt x="383918" y="5547578"/>
                </a:lnTo>
                <a:lnTo>
                  <a:pt x="374344" y="5562746"/>
                </a:lnTo>
                <a:cubicBezTo>
                  <a:pt x="331671" y="5600467"/>
                  <a:pt x="305000" y="5646189"/>
                  <a:pt x="303096" y="5704483"/>
                </a:cubicBezTo>
                <a:cubicBezTo>
                  <a:pt x="302714" y="5716485"/>
                  <a:pt x="300048" y="5728678"/>
                  <a:pt x="297190" y="5740488"/>
                </a:cubicBezTo>
                <a:cubicBezTo>
                  <a:pt x="295475" y="5747728"/>
                  <a:pt x="293569" y="5756493"/>
                  <a:pt x="288425" y="5760873"/>
                </a:cubicBezTo>
                <a:cubicBezTo>
                  <a:pt x="249182" y="5794974"/>
                  <a:pt x="221939" y="5837457"/>
                  <a:pt x="200030" y="5883751"/>
                </a:cubicBezTo>
                <a:cubicBezTo>
                  <a:pt x="192220" y="5900323"/>
                  <a:pt x="184410" y="5918042"/>
                  <a:pt x="182124" y="5935949"/>
                </a:cubicBezTo>
                <a:lnTo>
                  <a:pt x="182124" y="5935950"/>
                </a:lnTo>
                <a:lnTo>
                  <a:pt x="182124" y="5935950"/>
                </a:lnTo>
                <a:cubicBezTo>
                  <a:pt x="179838" y="5954618"/>
                  <a:pt x="183648" y="5974241"/>
                  <a:pt x="185744" y="5993292"/>
                </a:cubicBezTo>
                <a:cubicBezTo>
                  <a:pt x="186886" y="6004532"/>
                  <a:pt x="186696" y="6017486"/>
                  <a:pt x="192220" y="6026441"/>
                </a:cubicBezTo>
                <a:cubicBezTo>
                  <a:pt x="209557" y="6054826"/>
                  <a:pt x="228225" y="6082259"/>
                  <a:pt x="248420" y="6108739"/>
                </a:cubicBezTo>
                <a:lnTo>
                  <a:pt x="262113" y="6133315"/>
                </a:lnTo>
                <a:lnTo>
                  <a:pt x="258413" y="6143190"/>
                </a:lnTo>
                <a:cubicBezTo>
                  <a:pt x="255862" y="6146732"/>
                  <a:pt x="251944" y="6150697"/>
                  <a:pt x="246514" y="6155602"/>
                </a:cubicBezTo>
                <a:cubicBezTo>
                  <a:pt x="224225" y="6175797"/>
                  <a:pt x="212605" y="6200944"/>
                  <a:pt x="207843" y="6228756"/>
                </a:cubicBezTo>
                <a:cubicBezTo>
                  <a:pt x="200412" y="6272764"/>
                  <a:pt x="194126" y="6317151"/>
                  <a:pt x="190506" y="6361539"/>
                </a:cubicBezTo>
                <a:lnTo>
                  <a:pt x="190506" y="6361540"/>
                </a:lnTo>
                <a:lnTo>
                  <a:pt x="190506" y="6361540"/>
                </a:lnTo>
                <a:lnTo>
                  <a:pt x="190704" y="6365039"/>
                </a:lnTo>
                <a:lnTo>
                  <a:pt x="191995" y="6387910"/>
                </a:lnTo>
                <a:lnTo>
                  <a:pt x="194825" y="6393746"/>
                </a:lnTo>
                <a:lnTo>
                  <a:pt x="201413" y="6407333"/>
                </a:lnTo>
                <a:lnTo>
                  <a:pt x="201413" y="6407332"/>
                </a:lnTo>
                <a:lnTo>
                  <a:pt x="194825" y="6393746"/>
                </a:lnTo>
                <a:lnTo>
                  <a:pt x="191995" y="6387910"/>
                </a:lnTo>
                <a:lnTo>
                  <a:pt x="190704" y="6365039"/>
                </a:lnTo>
                <a:lnTo>
                  <a:pt x="190506" y="6361540"/>
                </a:lnTo>
                <a:lnTo>
                  <a:pt x="207843" y="6228757"/>
                </a:lnTo>
                <a:cubicBezTo>
                  <a:pt x="212605" y="6200945"/>
                  <a:pt x="224225" y="6175798"/>
                  <a:pt x="246514" y="6155603"/>
                </a:cubicBezTo>
                <a:cubicBezTo>
                  <a:pt x="257374" y="6145793"/>
                  <a:pt x="262184" y="6139745"/>
                  <a:pt x="262113" y="6133315"/>
                </a:cubicBezTo>
                <a:lnTo>
                  <a:pt x="262113" y="6133315"/>
                </a:lnTo>
                <a:lnTo>
                  <a:pt x="262113" y="6133314"/>
                </a:lnTo>
                <a:cubicBezTo>
                  <a:pt x="262042" y="6126884"/>
                  <a:pt x="257088" y="6120074"/>
                  <a:pt x="248420" y="6108738"/>
                </a:cubicBezTo>
                <a:cubicBezTo>
                  <a:pt x="228225" y="6082258"/>
                  <a:pt x="209557" y="6054825"/>
                  <a:pt x="192220" y="6026440"/>
                </a:cubicBezTo>
                <a:cubicBezTo>
                  <a:pt x="186696" y="6017485"/>
                  <a:pt x="186886" y="6004531"/>
                  <a:pt x="185744" y="5993291"/>
                </a:cubicBezTo>
                <a:cubicBezTo>
                  <a:pt x="184696" y="5983766"/>
                  <a:pt x="183220" y="5974097"/>
                  <a:pt x="182291" y="5964477"/>
                </a:cubicBezTo>
                <a:lnTo>
                  <a:pt x="182124" y="5935950"/>
                </a:lnTo>
                <a:lnTo>
                  <a:pt x="189006" y="5909351"/>
                </a:lnTo>
                <a:cubicBezTo>
                  <a:pt x="192220" y="5900611"/>
                  <a:pt x="196125" y="5892038"/>
                  <a:pt x="200030" y="5883752"/>
                </a:cubicBezTo>
                <a:cubicBezTo>
                  <a:pt x="221939" y="5837458"/>
                  <a:pt x="249182" y="5794975"/>
                  <a:pt x="288425" y="5760874"/>
                </a:cubicBezTo>
                <a:cubicBezTo>
                  <a:pt x="293569" y="5756494"/>
                  <a:pt x="295475" y="5747729"/>
                  <a:pt x="297190" y="5740489"/>
                </a:cubicBezTo>
                <a:cubicBezTo>
                  <a:pt x="300048" y="5728679"/>
                  <a:pt x="302714" y="5716486"/>
                  <a:pt x="303096" y="5704484"/>
                </a:cubicBezTo>
                <a:cubicBezTo>
                  <a:pt x="305000" y="5646190"/>
                  <a:pt x="331671" y="5600468"/>
                  <a:pt x="374344" y="5562747"/>
                </a:cubicBezTo>
                <a:cubicBezTo>
                  <a:pt x="380441" y="5557318"/>
                  <a:pt x="383823" y="5552508"/>
                  <a:pt x="383918" y="5547579"/>
                </a:cubicBezTo>
                <a:lnTo>
                  <a:pt x="383918" y="5547578"/>
                </a:lnTo>
                <a:lnTo>
                  <a:pt x="383918" y="5547578"/>
                </a:lnTo>
                <a:cubicBezTo>
                  <a:pt x="384013" y="5542648"/>
                  <a:pt x="380822" y="5537600"/>
                  <a:pt x="373772" y="5531693"/>
                </a:cubicBezTo>
                <a:cubicBezTo>
                  <a:pt x="369677" y="5528265"/>
                  <a:pt x="367010" y="5524467"/>
                  <a:pt x="365373" y="5520422"/>
                </a:cubicBezTo>
                <a:lnTo>
                  <a:pt x="363152" y="5507668"/>
                </a:lnTo>
                <a:lnTo>
                  <a:pt x="367676" y="5480638"/>
                </a:lnTo>
                <a:cubicBezTo>
                  <a:pt x="371486" y="5462352"/>
                  <a:pt x="375488" y="5443871"/>
                  <a:pt x="379298" y="5425583"/>
                </a:cubicBezTo>
                <a:cubicBezTo>
                  <a:pt x="381964" y="5412058"/>
                  <a:pt x="384250" y="5398722"/>
                  <a:pt x="387489" y="5385385"/>
                </a:cubicBezTo>
                <a:cubicBezTo>
                  <a:pt x="390014" y="5375003"/>
                  <a:pt x="391717" y="5364883"/>
                  <a:pt x="392366" y="5355015"/>
                </a:cubicBezTo>
                <a:lnTo>
                  <a:pt x="392366" y="5355014"/>
                </a:lnTo>
                <a:lnTo>
                  <a:pt x="392366" y="5355014"/>
                </a:lnTo>
                <a:cubicBezTo>
                  <a:pt x="394313" y="5325412"/>
                  <a:pt x="386776" y="5298086"/>
                  <a:pt x="363486" y="5272796"/>
                </a:cubicBezTo>
                <a:cubicBezTo>
                  <a:pt x="351580" y="5259937"/>
                  <a:pt x="343864" y="5245269"/>
                  <a:pt x="340030" y="5229433"/>
                </a:cubicBezTo>
                <a:lnTo>
                  <a:pt x="339863" y="5179068"/>
                </a:lnTo>
                <a:lnTo>
                  <a:pt x="342411" y="5172091"/>
                </a:lnTo>
                <a:cubicBezTo>
                  <a:pt x="343292" y="5169781"/>
                  <a:pt x="343863" y="5167638"/>
                  <a:pt x="343101" y="5166114"/>
                </a:cubicBezTo>
                <a:lnTo>
                  <a:pt x="343101" y="5166114"/>
                </a:lnTo>
                <a:lnTo>
                  <a:pt x="343101" y="5166113"/>
                </a:lnTo>
                <a:lnTo>
                  <a:pt x="336386" y="5133225"/>
                </a:lnTo>
                <a:lnTo>
                  <a:pt x="343531" y="5102461"/>
                </a:lnTo>
                <a:cubicBezTo>
                  <a:pt x="350866" y="5082339"/>
                  <a:pt x="361296" y="5062669"/>
                  <a:pt x="362534" y="5041522"/>
                </a:cubicBezTo>
                <a:cubicBezTo>
                  <a:pt x="363676" y="5022853"/>
                  <a:pt x="377774" y="5003802"/>
                  <a:pt x="389013" y="4987038"/>
                </a:cubicBezTo>
                <a:cubicBezTo>
                  <a:pt x="400587" y="4969748"/>
                  <a:pt x="411839" y="4953853"/>
                  <a:pt x="413848" y="4933805"/>
                </a:cubicBezTo>
                <a:lnTo>
                  <a:pt x="413848" y="4933805"/>
                </a:lnTo>
                <a:lnTo>
                  <a:pt x="413848" y="4933804"/>
                </a:lnTo>
                <a:cubicBezTo>
                  <a:pt x="414517" y="4927122"/>
                  <a:pt x="414160" y="4919978"/>
                  <a:pt x="412445" y="4912168"/>
                </a:cubicBezTo>
                <a:lnTo>
                  <a:pt x="410740" y="4889275"/>
                </a:lnTo>
                <a:lnTo>
                  <a:pt x="415518" y="4867614"/>
                </a:lnTo>
                <a:cubicBezTo>
                  <a:pt x="420638" y="4853635"/>
                  <a:pt x="429401" y="4840633"/>
                  <a:pt x="440450" y="4828917"/>
                </a:cubicBezTo>
                <a:cubicBezTo>
                  <a:pt x="448833" y="4819964"/>
                  <a:pt x="453405" y="4810581"/>
                  <a:pt x="455286" y="4800484"/>
                </a:cubicBezTo>
                <a:lnTo>
                  <a:pt x="455286" y="4800483"/>
                </a:lnTo>
                <a:lnTo>
                  <a:pt x="455286" y="4800483"/>
                </a:lnTo>
                <a:cubicBezTo>
                  <a:pt x="457168" y="4790386"/>
                  <a:pt x="456358" y="4779575"/>
                  <a:pt x="453977" y="4767764"/>
                </a:cubicBezTo>
                <a:cubicBezTo>
                  <a:pt x="448071" y="4738235"/>
                  <a:pt x="447689" y="4707564"/>
                  <a:pt x="444070" y="4677655"/>
                </a:cubicBezTo>
                <a:cubicBezTo>
                  <a:pt x="443308" y="4671176"/>
                  <a:pt x="440640" y="4662986"/>
                  <a:pt x="436068" y="4659174"/>
                </a:cubicBezTo>
                <a:cubicBezTo>
                  <a:pt x="379298" y="4612500"/>
                  <a:pt x="378726" y="4546776"/>
                  <a:pt x="376058" y="4482004"/>
                </a:cubicBezTo>
                <a:lnTo>
                  <a:pt x="375296" y="4363891"/>
                </a:lnTo>
                <a:lnTo>
                  <a:pt x="384250" y="4324646"/>
                </a:lnTo>
                <a:cubicBezTo>
                  <a:pt x="396253" y="4300071"/>
                  <a:pt x="411873" y="4277402"/>
                  <a:pt x="424066" y="4253015"/>
                </a:cubicBezTo>
                <a:cubicBezTo>
                  <a:pt x="428830" y="4243873"/>
                  <a:pt x="429020" y="4232061"/>
                  <a:pt x="429782" y="4221392"/>
                </a:cubicBezTo>
                <a:lnTo>
                  <a:pt x="429782" y="4221391"/>
                </a:lnTo>
                <a:lnTo>
                  <a:pt x="429782" y="4221391"/>
                </a:lnTo>
                <a:lnTo>
                  <a:pt x="429687" y="4192388"/>
                </a:lnTo>
                <a:lnTo>
                  <a:pt x="433592" y="4165384"/>
                </a:lnTo>
                <a:cubicBezTo>
                  <a:pt x="442451" y="4144333"/>
                  <a:pt x="445880" y="4123948"/>
                  <a:pt x="444904" y="4103826"/>
                </a:cubicBezTo>
                <a:lnTo>
                  <a:pt x="444904" y="4103826"/>
                </a:lnTo>
                <a:lnTo>
                  <a:pt x="444904" y="4103825"/>
                </a:lnTo>
                <a:cubicBezTo>
                  <a:pt x="443928" y="4083702"/>
                  <a:pt x="438546" y="4063842"/>
                  <a:pt x="429782" y="4043839"/>
                </a:cubicBezTo>
                <a:cubicBezTo>
                  <a:pt x="423639" y="4029837"/>
                  <a:pt x="419150" y="4016025"/>
                  <a:pt x="416480" y="4002410"/>
                </a:cubicBezTo>
                <a:lnTo>
                  <a:pt x="414089" y="3962160"/>
                </a:lnTo>
                <a:lnTo>
                  <a:pt x="423593" y="3923125"/>
                </a:lnTo>
                <a:cubicBezTo>
                  <a:pt x="428853" y="3910319"/>
                  <a:pt x="436259" y="3897722"/>
                  <a:pt x="445974" y="3885339"/>
                </a:cubicBezTo>
                <a:cubicBezTo>
                  <a:pt x="454738" y="3874195"/>
                  <a:pt x="457024" y="3863193"/>
                  <a:pt x="455357" y="3852620"/>
                </a:cubicBezTo>
                <a:lnTo>
                  <a:pt x="455357" y="3852620"/>
                </a:lnTo>
                <a:lnTo>
                  <a:pt x="455357" y="3852619"/>
                </a:lnTo>
                <a:cubicBezTo>
                  <a:pt x="453691" y="3842046"/>
                  <a:pt x="448071" y="3831902"/>
                  <a:pt x="441022" y="3822472"/>
                </a:cubicBezTo>
                <a:lnTo>
                  <a:pt x="426091" y="3789776"/>
                </a:lnTo>
                <a:lnTo>
                  <a:pt x="432448" y="3754653"/>
                </a:lnTo>
                <a:cubicBezTo>
                  <a:pt x="435116" y="3749126"/>
                  <a:pt x="433782" y="3741316"/>
                  <a:pt x="432830" y="3734838"/>
                </a:cubicBezTo>
                <a:lnTo>
                  <a:pt x="432830" y="3734838"/>
                </a:lnTo>
                <a:lnTo>
                  <a:pt x="432830" y="3734837"/>
                </a:lnTo>
                <a:lnTo>
                  <a:pt x="428782" y="3680164"/>
                </a:lnTo>
                <a:lnTo>
                  <a:pt x="435295" y="3654416"/>
                </a:lnTo>
                <a:cubicBezTo>
                  <a:pt x="439105" y="3646123"/>
                  <a:pt x="444784" y="3638158"/>
                  <a:pt x="453023" y="3630633"/>
                </a:cubicBezTo>
                <a:cubicBezTo>
                  <a:pt x="459501" y="3624726"/>
                  <a:pt x="462167" y="3614820"/>
                  <a:pt x="466549" y="3606818"/>
                </a:cubicBezTo>
                <a:cubicBezTo>
                  <a:pt x="475504" y="3590054"/>
                  <a:pt x="479552" y="3582005"/>
                  <a:pt x="478647" y="3574409"/>
                </a:cubicBezTo>
                <a:lnTo>
                  <a:pt x="478647" y="3574408"/>
                </a:lnTo>
                <a:lnTo>
                  <a:pt x="478647" y="3574408"/>
                </a:lnTo>
                <a:cubicBezTo>
                  <a:pt x="477742" y="3566811"/>
                  <a:pt x="471884" y="3559668"/>
                  <a:pt x="461025" y="3544713"/>
                </a:cubicBezTo>
                <a:cubicBezTo>
                  <a:pt x="449595" y="3529090"/>
                  <a:pt x="437974" y="3507563"/>
                  <a:pt x="438926" y="3489467"/>
                </a:cubicBezTo>
                <a:cubicBezTo>
                  <a:pt x="444640" y="3380305"/>
                  <a:pt x="417208" y="3276480"/>
                  <a:pt x="391299" y="3172654"/>
                </a:cubicBezTo>
                <a:lnTo>
                  <a:pt x="378845" y="3077402"/>
                </a:lnTo>
                <a:lnTo>
                  <a:pt x="390537" y="2982149"/>
                </a:lnTo>
                <a:cubicBezTo>
                  <a:pt x="393490" y="2970576"/>
                  <a:pt x="394491" y="2959157"/>
                  <a:pt x="394121" y="2947863"/>
                </a:cubicBezTo>
                <a:lnTo>
                  <a:pt x="394121" y="2947863"/>
                </a:lnTo>
                <a:lnTo>
                  <a:pt x="394121" y="2947862"/>
                </a:lnTo>
                <a:cubicBezTo>
                  <a:pt x="393014" y="2913982"/>
                  <a:pt x="379583" y="2881226"/>
                  <a:pt x="369582" y="2848793"/>
                </a:cubicBezTo>
                <a:close/>
                <a:moveTo>
                  <a:pt x="845377" y="1508458"/>
                </a:moveTo>
                <a:lnTo>
                  <a:pt x="873470" y="1596213"/>
                </a:lnTo>
                <a:cubicBezTo>
                  <a:pt x="875947" y="1604978"/>
                  <a:pt x="874422" y="1615836"/>
                  <a:pt x="871566" y="1624980"/>
                </a:cubicBezTo>
                <a:cubicBezTo>
                  <a:pt x="861850" y="1656223"/>
                  <a:pt x="837464" y="1676036"/>
                  <a:pt x="814984" y="1697753"/>
                </a:cubicBezTo>
                <a:cubicBezTo>
                  <a:pt x="805078" y="1707279"/>
                  <a:pt x="798030" y="1720423"/>
                  <a:pt x="792316" y="1733188"/>
                </a:cubicBezTo>
                <a:cubicBezTo>
                  <a:pt x="777644" y="1766335"/>
                  <a:pt x="764501" y="1800246"/>
                  <a:pt x="750595" y="1833775"/>
                </a:cubicBezTo>
                <a:cubicBezTo>
                  <a:pt x="749261" y="1837013"/>
                  <a:pt x="745832" y="1839679"/>
                  <a:pt x="742974" y="1842158"/>
                </a:cubicBezTo>
                <a:cubicBezTo>
                  <a:pt x="712873" y="1866922"/>
                  <a:pt x="682584" y="1891497"/>
                  <a:pt x="652483" y="1916454"/>
                </a:cubicBezTo>
                <a:cubicBezTo>
                  <a:pt x="646769" y="1921216"/>
                  <a:pt x="642577" y="1928076"/>
                  <a:pt x="637053" y="1933219"/>
                </a:cubicBezTo>
                <a:cubicBezTo>
                  <a:pt x="629433" y="1940459"/>
                  <a:pt x="622192" y="1949603"/>
                  <a:pt x="613048" y="1953413"/>
                </a:cubicBezTo>
                <a:cubicBezTo>
                  <a:pt x="584283" y="1965224"/>
                  <a:pt x="571899" y="1987894"/>
                  <a:pt x="566565" y="2016469"/>
                </a:cubicBezTo>
                <a:cubicBezTo>
                  <a:pt x="561612" y="2042570"/>
                  <a:pt x="557420" y="2068669"/>
                  <a:pt x="551706" y="2094578"/>
                </a:cubicBezTo>
                <a:cubicBezTo>
                  <a:pt x="544848" y="2126201"/>
                  <a:pt x="537418" y="2157636"/>
                  <a:pt x="529035" y="2188879"/>
                </a:cubicBezTo>
                <a:cubicBezTo>
                  <a:pt x="525415" y="2202404"/>
                  <a:pt x="521225" y="2216692"/>
                  <a:pt x="513795" y="2228314"/>
                </a:cubicBezTo>
                <a:cubicBezTo>
                  <a:pt x="493220" y="2260890"/>
                  <a:pt x="479314" y="2295753"/>
                  <a:pt x="484838" y="2334044"/>
                </a:cubicBezTo>
                <a:cubicBezTo>
                  <a:pt x="489220" y="2364715"/>
                  <a:pt x="477980" y="2390434"/>
                  <a:pt x="460453" y="2409485"/>
                </a:cubicBezTo>
                <a:cubicBezTo>
                  <a:pt x="444546" y="2426822"/>
                  <a:pt x="438402" y="2444777"/>
                  <a:pt x="437521" y="2463017"/>
                </a:cubicBezTo>
                <a:lnTo>
                  <a:pt x="437521" y="2463018"/>
                </a:lnTo>
                <a:lnTo>
                  <a:pt x="437521" y="2463019"/>
                </a:lnTo>
                <a:cubicBezTo>
                  <a:pt x="436640" y="2481259"/>
                  <a:pt x="441021" y="2499786"/>
                  <a:pt x="446164" y="2518265"/>
                </a:cubicBezTo>
                <a:lnTo>
                  <a:pt x="449808" y="2545007"/>
                </a:lnTo>
                <a:lnTo>
                  <a:pt x="445594" y="2571034"/>
                </a:lnTo>
                <a:cubicBezTo>
                  <a:pt x="433592" y="2612945"/>
                  <a:pt x="401015" y="2640950"/>
                  <a:pt x="372440" y="2668001"/>
                </a:cubicBezTo>
                <a:cubicBezTo>
                  <a:pt x="348055" y="2691054"/>
                  <a:pt x="334339" y="2716963"/>
                  <a:pt x="324050" y="2745348"/>
                </a:cubicBezTo>
                <a:lnTo>
                  <a:pt x="324050" y="2745352"/>
                </a:lnTo>
                <a:lnTo>
                  <a:pt x="317719" y="2770757"/>
                </a:lnTo>
                <a:lnTo>
                  <a:pt x="318129" y="2778006"/>
                </a:lnTo>
                <a:lnTo>
                  <a:pt x="317350" y="2782305"/>
                </a:lnTo>
                <a:lnTo>
                  <a:pt x="318550" y="2785440"/>
                </a:lnTo>
                <a:lnTo>
                  <a:pt x="318978" y="2793023"/>
                </a:lnTo>
                <a:lnTo>
                  <a:pt x="328628" y="2811780"/>
                </a:lnTo>
                <a:lnTo>
                  <a:pt x="328631" y="2811787"/>
                </a:lnTo>
                <a:lnTo>
                  <a:pt x="328632" y="2811787"/>
                </a:lnTo>
                <a:lnTo>
                  <a:pt x="328628" y="2811780"/>
                </a:lnTo>
                <a:lnTo>
                  <a:pt x="318550" y="2785440"/>
                </a:lnTo>
                <a:lnTo>
                  <a:pt x="318129" y="2778006"/>
                </a:lnTo>
                <a:lnTo>
                  <a:pt x="324050" y="2745352"/>
                </a:lnTo>
                <a:lnTo>
                  <a:pt x="324050" y="2745349"/>
                </a:lnTo>
                <a:cubicBezTo>
                  <a:pt x="334339" y="2716964"/>
                  <a:pt x="348055" y="2691055"/>
                  <a:pt x="372440" y="2668002"/>
                </a:cubicBezTo>
                <a:cubicBezTo>
                  <a:pt x="401015" y="2640951"/>
                  <a:pt x="433592" y="2612946"/>
                  <a:pt x="445594" y="2571035"/>
                </a:cubicBezTo>
                <a:cubicBezTo>
                  <a:pt x="448166" y="2561986"/>
                  <a:pt x="449642" y="2553556"/>
                  <a:pt x="449809" y="2545007"/>
                </a:cubicBezTo>
                <a:lnTo>
                  <a:pt x="449808" y="2545007"/>
                </a:lnTo>
                <a:lnTo>
                  <a:pt x="449809" y="2545006"/>
                </a:lnTo>
                <a:cubicBezTo>
                  <a:pt x="449975" y="2536458"/>
                  <a:pt x="448832" y="2527790"/>
                  <a:pt x="446164" y="2518264"/>
                </a:cubicBezTo>
                <a:cubicBezTo>
                  <a:pt x="443593" y="2509024"/>
                  <a:pt x="441212" y="2499773"/>
                  <a:pt x="439584" y="2490551"/>
                </a:cubicBezTo>
                <a:lnTo>
                  <a:pt x="437521" y="2463018"/>
                </a:lnTo>
                <a:lnTo>
                  <a:pt x="443352" y="2435913"/>
                </a:lnTo>
                <a:cubicBezTo>
                  <a:pt x="446987" y="2426977"/>
                  <a:pt x="452500" y="2418155"/>
                  <a:pt x="460453" y="2409486"/>
                </a:cubicBezTo>
                <a:cubicBezTo>
                  <a:pt x="477980" y="2390435"/>
                  <a:pt x="489220" y="2364716"/>
                  <a:pt x="484838" y="2334045"/>
                </a:cubicBezTo>
                <a:cubicBezTo>
                  <a:pt x="479314" y="2295754"/>
                  <a:pt x="493220" y="2260891"/>
                  <a:pt x="513795" y="2228315"/>
                </a:cubicBezTo>
                <a:cubicBezTo>
                  <a:pt x="521225" y="2216693"/>
                  <a:pt x="525415" y="2202405"/>
                  <a:pt x="529035" y="2188880"/>
                </a:cubicBezTo>
                <a:cubicBezTo>
                  <a:pt x="537418" y="2157637"/>
                  <a:pt x="544848" y="2126202"/>
                  <a:pt x="551706" y="2094579"/>
                </a:cubicBezTo>
                <a:cubicBezTo>
                  <a:pt x="557420" y="2068670"/>
                  <a:pt x="561612" y="2042571"/>
                  <a:pt x="566565" y="2016470"/>
                </a:cubicBezTo>
                <a:cubicBezTo>
                  <a:pt x="571899" y="1987895"/>
                  <a:pt x="584283" y="1965225"/>
                  <a:pt x="613048" y="1953414"/>
                </a:cubicBezTo>
                <a:cubicBezTo>
                  <a:pt x="622192" y="1949604"/>
                  <a:pt x="629433" y="1940460"/>
                  <a:pt x="637053" y="1933220"/>
                </a:cubicBezTo>
                <a:cubicBezTo>
                  <a:pt x="642577" y="1928077"/>
                  <a:pt x="646769" y="1921217"/>
                  <a:pt x="652483" y="1916455"/>
                </a:cubicBezTo>
                <a:cubicBezTo>
                  <a:pt x="682584" y="1891498"/>
                  <a:pt x="712873" y="1866923"/>
                  <a:pt x="742974" y="1842159"/>
                </a:cubicBezTo>
                <a:cubicBezTo>
                  <a:pt x="745832" y="1839680"/>
                  <a:pt x="749261" y="1837014"/>
                  <a:pt x="750595" y="1833776"/>
                </a:cubicBezTo>
                <a:cubicBezTo>
                  <a:pt x="764501" y="1800247"/>
                  <a:pt x="777645" y="1766336"/>
                  <a:pt x="792316" y="1733189"/>
                </a:cubicBezTo>
                <a:cubicBezTo>
                  <a:pt x="798030" y="1720424"/>
                  <a:pt x="805078" y="1707280"/>
                  <a:pt x="814985" y="1697754"/>
                </a:cubicBezTo>
                <a:cubicBezTo>
                  <a:pt x="837465" y="1676037"/>
                  <a:pt x="861850" y="1656224"/>
                  <a:pt x="871566" y="1624981"/>
                </a:cubicBezTo>
                <a:cubicBezTo>
                  <a:pt x="874423" y="1615837"/>
                  <a:pt x="875948" y="1604979"/>
                  <a:pt x="873471" y="1596214"/>
                </a:cubicBezTo>
                <a:close/>
                <a:moveTo>
                  <a:pt x="820975" y="1453958"/>
                </a:moveTo>
                <a:lnTo>
                  <a:pt x="826772" y="1459073"/>
                </a:lnTo>
                <a:lnTo>
                  <a:pt x="835990" y="1481572"/>
                </a:lnTo>
                <a:lnTo>
                  <a:pt x="826773" y="1459074"/>
                </a:lnTo>
                <a:lnTo>
                  <a:pt x="826772" y="1459073"/>
                </a:lnTo>
                <a:lnTo>
                  <a:pt x="826772" y="1459073"/>
                </a:lnTo>
                <a:close/>
                <a:moveTo>
                  <a:pt x="807579" y="1268758"/>
                </a:moveTo>
                <a:lnTo>
                  <a:pt x="802412" y="1286069"/>
                </a:lnTo>
                <a:cubicBezTo>
                  <a:pt x="787838" y="1306930"/>
                  <a:pt x="781599" y="1328552"/>
                  <a:pt x="780074" y="1350627"/>
                </a:cubicBezTo>
                <a:lnTo>
                  <a:pt x="785669" y="1413840"/>
                </a:lnTo>
                <a:lnTo>
                  <a:pt x="780075" y="1350628"/>
                </a:lnTo>
                <a:cubicBezTo>
                  <a:pt x="781599" y="1328553"/>
                  <a:pt x="787839" y="1306930"/>
                  <a:pt x="802412" y="1286070"/>
                </a:cubicBezTo>
                <a:cubicBezTo>
                  <a:pt x="805555" y="1281689"/>
                  <a:pt x="807127" y="1275402"/>
                  <a:pt x="807579" y="1268758"/>
                </a:cubicBezTo>
                <a:close/>
                <a:moveTo>
                  <a:pt x="865850" y="773035"/>
                </a:moveTo>
                <a:lnTo>
                  <a:pt x="857850" y="854379"/>
                </a:lnTo>
                <a:cubicBezTo>
                  <a:pt x="855564" y="878956"/>
                  <a:pt x="854802" y="903722"/>
                  <a:pt x="826796" y="915343"/>
                </a:cubicBezTo>
                <a:cubicBezTo>
                  <a:pt x="822414" y="917059"/>
                  <a:pt x="819176" y="922773"/>
                  <a:pt x="816318" y="927155"/>
                </a:cubicBezTo>
                <a:cubicBezTo>
                  <a:pt x="772310" y="994785"/>
                  <a:pt x="773454" y="1030980"/>
                  <a:pt x="819938" y="1097087"/>
                </a:cubicBezTo>
                <a:cubicBezTo>
                  <a:pt x="824700" y="1103945"/>
                  <a:pt x="828130" y="1118613"/>
                  <a:pt x="824320" y="1123185"/>
                </a:cubicBezTo>
                <a:cubicBezTo>
                  <a:pt x="808508" y="1142617"/>
                  <a:pt x="801460" y="1162954"/>
                  <a:pt x="799602" y="1184029"/>
                </a:cubicBezTo>
                <a:cubicBezTo>
                  <a:pt x="801460" y="1162954"/>
                  <a:pt x="808509" y="1142618"/>
                  <a:pt x="824321" y="1123186"/>
                </a:cubicBezTo>
                <a:cubicBezTo>
                  <a:pt x="828131" y="1118614"/>
                  <a:pt x="824701" y="1103946"/>
                  <a:pt x="819939" y="1097088"/>
                </a:cubicBezTo>
                <a:cubicBezTo>
                  <a:pt x="773455" y="1030981"/>
                  <a:pt x="772311" y="994786"/>
                  <a:pt x="816319" y="927156"/>
                </a:cubicBezTo>
                <a:cubicBezTo>
                  <a:pt x="819177" y="922774"/>
                  <a:pt x="822415" y="917060"/>
                  <a:pt x="826797" y="915344"/>
                </a:cubicBezTo>
                <a:cubicBezTo>
                  <a:pt x="854802" y="903723"/>
                  <a:pt x="855564" y="878957"/>
                  <a:pt x="857850" y="854380"/>
                </a:cubicBezTo>
                <a:cubicBezTo>
                  <a:pt x="860326" y="827330"/>
                  <a:pt x="863564" y="800277"/>
                  <a:pt x="865850" y="773036"/>
                </a:cubicBezTo>
                <a:close/>
                <a:moveTo>
                  <a:pt x="810449" y="517851"/>
                </a:moveTo>
                <a:lnTo>
                  <a:pt x="819366" y="556047"/>
                </a:lnTo>
                <a:cubicBezTo>
                  <a:pt x="821462" y="564048"/>
                  <a:pt x="826986" y="572622"/>
                  <a:pt x="825844" y="580050"/>
                </a:cubicBezTo>
                <a:cubicBezTo>
                  <a:pt x="822510" y="601578"/>
                  <a:pt x="824939" y="622201"/>
                  <a:pt x="829225" y="642537"/>
                </a:cubicBezTo>
                <a:lnTo>
                  <a:pt x="841749" y="694928"/>
                </a:lnTo>
                <a:lnTo>
                  <a:pt x="829226" y="642538"/>
                </a:lnTo>
                <a:cubicBezTo>
                  <a:pt x="824940" y="622201"/>
                  <a:pt x="822511" y="601579"/>
                  <a:pt x="825845" y="580051"/>
                </a:cubicBezTo>
                <a:cubicBezTo>
                  <a:pt x="826987" y="572623"/>
                  <a:pt x="821463" y="564049"/>
                  <a:pt x="819367" y="556048"/>
                </a:cubicBezTo>
                <a:close/>
                <a:moveTo>
                  <a:pt x="797154" y="298169"/>
                </a:moveTo>
                <a:lnTo>
                  <a:pt x="811936" y="313533"/>
                </a:lnTo>
                <a:cubicBezTo>
                  <a:pt x="816128" y="316389"/>
                  <a:pt x="813842" y="330298"/>
                  <a:pt x="812508" y="338870"/>
                </a:cubicBezTo>
                <a:cubicBezTo>
                  <a:pt x="809650" y="357921"/>
                  <a:pt x="802412" y="376781"/>
                  <a:pt x="802602" y="395640"/>
                </a:cubicBezTo>
                <a:lnTo>
                  <a:pt x="806412" y="367328"/>
                </a:lnTo>
                <a:cubicBezTo>
                  <a:pt x="808555" y="357874"/>
                  <a:pt x="811080" y="348396"/>
                  <a:pt x="812509" y="338871"/>
                </a:cubicBezTo>
                <a:cubicBezTo>
                  <a:pt x="813843" y="330299"/>
                  <a:pt x="816129" y="316390"/>
                  <a:pt x="811937" y="313534"/>
                </a:cubicBezTo>
                <a:close/>
                <a:moveTo>
                  <a:pt x="789609" y="281568"/>
                </a:moveTo>
                <a:lnTo>
                  <a:pt x="794503" y="295415"/>
                </a:lnTo>
                <a:lnTo>
                  <a:pt x="794504" y="295415"/>
                </a:lnTo>
                <a:close/>
                <a:moveTo>
                  <a:pt x="802929" y="24486"/>
                </a:moveTo>
                <a:lnTo>
                  <a:pt x="805191" y="74129"/>
                </a:lnTo>
                <a:cubicBezTo>
                  <a:pt x="803807" y="100174"/>
                  <a:pt x="799302" y="125876"/>
                  <a:pt x="795072" y="151569"/>
                </a:cubicBezTo>
                <a:lnTo>
                  <a:pt x="794873" y="153388"/>
                </a:lnTo>
                <a:lnTo>
                  <a:pt x="791059" y="177271"/>
                </a:lnTo>
                <a:lnTo>
                  <a:pt x="786600" y="228944"/>
                </a:lnTo>
                <a:lnTo>
                  <a:pt x="786600" y="228948"/>
                </a:lnTo>
                <a:lnTo>
                  <a:pt x="786600" y="228949"/>
                </a:lnTo>
                <a:lnTo>
                  <a:pt x="786600" y="228944"/>
                </a:lnTo>
                <a:lnTo>
                  <a:pt x="794873" y="153388"/>
                </a:lnTo>
                <a:lnTo>
                  <a:pt x="799269" y="125861"/>
                </a:lnTo>
                <a:cubicBezTo>
                  <a:pt x="801959" y="108703"/>
                  <a:pt x="804269" y="91492"/>
                  <a:pt x="805192" y="74129"/>
                </a:cubicBezTo>
                <a:close/>
                <a:moveTo>
                  <a:pt x="341402" y="0"/>
                </a:moveTo>
                <a:lnTo>
                  <a:pt x="805510" y="0"/>
                </a:lnTo>
                <a:lnTo>
                  <a:pt x="802792" y="21486"/>
                </a:lnTo>
                <a:lnTo>
                  <a:pt x="805510" y="1"/>
                </a:lnTo>
                <a:lnTo>
                  <a:pt x="4572002" y="2"/>
                </a:lnTo>
                <a:lnTo>
                  <a:pt x="4572002" y="6858002"/>
                </a:lnTo>
                <a:lnTo>
                  <a:pt x="312449" y="6858002"/>
                </a:lnTo>
                <a:lnTo>
                  <a:pt x="312449" y="6858001"/>
                </a:lnTo>
                <a:lnTo>
                  <a:pt x="312449" y="6858001"/>
                </a:lnTo>
                <a:lnTo>
                  <a:pt x="306286" y="6812064"/>
                </a:lnTo>
                <a:lnTo>
                  <a:pt x="311060" y="6776800"/>
                </a:lnTo>
                <a:cubicBezTo>
                  <a:pt x="314156" y="6765164"/>
                  <a:pt x="318906" y="6753698"/>
                  <a:pt x="325764" y="6742553"/>
                </a:cubicBezTo>
                <a:cubicBezTo>
                  <a:pt x="334052" y="6729219"/>
                  <a:pt x="339196" y="6716169"/>
                  <a:pt x="339600" y="6702977"/>
                </a:cubicBezTo>
                <a:lnTo>
                  <a:pt x="339600" y="6702976"/>
                </a:lnTo>
                <a:lnTo>
                  <a:pt x="339600" y="6702976"/>
                </a:lnTo>
                <a:cubicBezTo>
                  <a:pt x="340005" y="6689783"/>
                  <a:pt x="335671" y="6676448"/>
                  <a:pt x="325002" y="6662541"/>
                </a:cubicBezTo>
                <a:cubicBezTo>
                  <a:pt x="321335" y="6657826"/>
                  <a:pt x="319038" y="6651967"/>
                  <a:pt x="317919" y="6645552"/>
                </a:cubicBezTo>
                <a:lnTo>
                  <a:pt x="317907" y="6625225"/>
                </a:lnTo>
                <a:lnTo>
                  <a:pt x="334529" y="6588626"/>
                </a:lnTo>
                <a:cubicBezTo>
                  <a:pt x="340625" y="6582147"/>
                  <a:pt x="346721" y="6575479"/>
                  <a:pt x="357008" y="6564621"/>
                </a:cubicBezTo>
                <a:lnTo>
                  <a:pt x="357008" y="6564620"/>
                </a:lnTo>
                <a:lnTo>
                  <a:pt x="334529" y="6588625"/>
                </a:lnTo>
                <a:cubicBezTo>
                  <a:pt x="326052" y="6597578"/>
                  <a:pt x="320003" y="6611342"/>
                  <a:pt x="317907" y="6625224"/>
                </a:cubicBezTo>
                <a:lnTo>
                  <a:pt x="317907" y="6625225"/>
                </a:lnTo>
                <a:lnTo>
                  <a:pt x="317907" y="6625225"/>
                </a:lnTo>
                <a:cubicBezTo>
                  <a:pt x="315811" y="6639108"/>
                  <a:pt x="317668" y="6653111"/>
                  <a:pt x="325002" y="6662542"/>
                </a:cubicBezTo>
                <a:cubicBezTo>
                  <a:pt x="330337" y="6669496"/>
                  <a:pt x="334087" y="6676306"/>
                  <a:pt x="336454" y="6683027"/>
                </a:cubicBezTo>
                <a:lnTo>
                  <a:pt x="339600" y="6702976"/>
                </a:lnTo>
                <a:lnTo>
                  <a:pt x="325764" y="6742552"/>
                </a:lnTo>
                <a:cubicBezTo>
                  <a:pt x="312048" y="6764841"/>
                  <a:pt x="306762" y="6788417"/>
                  <a:pt x="306286" y="6812063"/>
                </a:cubicBezTo>
                <a:lnTo>
                  <a:pt x="306286" y="6812064"/>
                </a:lnTo>
                <a:lnTo>
                  <a:pt x="306286" y="6812064"/>
                </a:lnTo>
                <a:lnTo>
                  <a:pt x="312449" y="6858001"/>
                </a:lnTo>
                <a:lnTo>
                  <a:pt x="140196" y="6858001"/>
                </a:lnTo>
                <a:lnTo>
                  <a:pt x="130496" y="6815516"/>
                </a:lnTo>
                <a:cubicBezTo>
                  <a:pt x="124972" y="6793035"/>
                  <a:pt x="115065" y="6771319"/>
                  <a:pt x="111445" y="6748458"/>
                </a:cubicBezTo>
                <a:cubicBezTo>
                  <a:pt x="102873" y="6694164"/>
                  <a:pt x="96777" y="6639488"/>
                  <a:pt x="89919" y="6584812"/>
                </a:cubicBezTo>
                <a:cubicBezTo>
                  <a:pt x="82870" y="6528424"/>
                  <a:pt x="75440" y="6472225"/>
                  <a:pt x="69154" y="6415833"/>
                </a:cubicBezTo>
                <a:cubicBezTo>
                  <a:pt x="65914" y="6384972"/>
                  <a:pt x="65344" y="6353919"/>
                  <a:pt x="62296" y="6323058"/>
                </a:cubicBezTo>
                <a:cubicBezTo>
                  <a:pt x="59628" y="6296005"/>
                  <a:pt x="54675" y="6269144"/>
                  <a:pt x="51435" y="6242093"/>
                </a:cubicBezTo>
                <a:cubicBezTo>
                  <a:pt x="48769" y="6218660"/>
                  <a:pt x="47245" y="6195037"/>
                  <a:pt x="44577" y="6171605"/>
                </a:cubicBezTo>
                <a:cubicBezTo>
                  <a:pt x="40197" y="6134075"/>
                  <a:pt x="35243" y="6096736"/>
                  <a:pt x="30671" y="6059397"/>
                </a:cubicBezTo>
                <a:cubicBezTo>
                  <a:pt x="28957" y="6043776"/>
                  <a:pt x="24194" y="6027392"/>
                  <a:pt x="27051" y="6012723"/>
                </a:cubicBezTo>
                <a:cubicBezTo>
                  <a:pt x="34291" y="5975764"/>
                  <a:pt x="32195" y="5939377"/>
                  <a:pt x="27243" y="5902610"/>
                </a:cubicBezTo>
                <a:cubicBezTo>
                  <a:pt x="25526" y="5890037"/>
                  <a:pt x="25908" y="5876511"/>
                  <a:pt x="29147" y="5864318"/>
                </a:cubicBezTo>
                <a:cubicBezTo>
                  <a:pt x="35625" y="5839361"/>
                  <a:pt x="44769" y="5815169"/>
                  <a:pt x="52769" y="5790592"/>
                </a:cubicBezTo>
                <a:cubicBezTo>
                  <a:pt x="53721" y="5787924"/>
                  <a:pt x="53913" y="5784686"/>
                  <a:pt x="54483" y="5781830"/>
                </a:cubicBezTo>
                <a:cubicBezTo>
                  <a:pt x="57724" y="5765635"/>
                  <a:pt x="60962" y="5749634"/>
                  <a:pt x="63820" y="5733440"/>
                </a:cubicBezTo>
                <a:cubicBezTo>
                  <a:pt x="65344" y="5724678"/>
                  <a:pt x="65534" y="5715723"/>
                  <a:pt x="66868" y="5706959"/>
                </a:cubicBezTo>
                <a:cubicBezTo>
                  <a:pt x="72202" y="5673050"/>
                  <a:pt x="63248" y="5635711"/>
                  <a:pt x="86299" y="5606372"/>
                </a:cubicBezTo>
                <a:cubicBezTo>
                  <a:pt x="101159" y="5587321"/>
                  <a:pt x="97729" y="5568842"/>
                  <a:pt x="95443" y="5548460"/>
                </a:cubicBezTo>
                <a:cubicBezTo>
                  <a:pt x="93729" y="5533027"/>
                  <a:pt x="94301" y="5517215"/>
                  <a:pt x="94109" y="5501594"/>
                </a:cubicBezTo>
                <a:cubicBezTo>
                  <a:pt x="93539" y="5474161"/>
                  <a:pt x="93347" y="5446728"/>
                  <a:pt x="92395" y="5419295"/>
                </a:cubicBezTo>
                <a:cubicBezTo>
                  <a:pt x="92015" y="5410531"/>
                  <a:pt x="87251" y="5401579"/>
                  <a:pt x="88013" y="5393005"/>
                </a:cubicBezTo>
                <a:cubicBezTo>
                  <a:pt x="91633" y="5353379"/>
                  <a:pt x="97349" y="5313754"/>
                  <a:pt x="100587" y="5274129"/>
                </a:cubicBezTo>
                <a:cubicBezTo>
                  <a:pt x="102491" y="5251650"/>
                  <a:pt x="98873" y="5228597"/>
                  <a:pt x="101539" y="5206308"/>
                </a:cubicBezTo>
                <a:cubicBezTo>
                  <a:pt x="104587" y="5180591"/>
                  <a:pt x="112397" y="5155445"/>
                  <a:pt x="117162" y="5129916"/>
                </a:cubicBezTo>
                <a:cubicBezTo>
                  <a:pt x="118494" y="5122867"/>
                  <a:pt x="116780" y="5115057"/>
                  <a:pt x="116400" y="5107627"/>
                </a:cubicBezTo>
                <a:cubicBezTo>
                  <a:pt x="116017" y="5099245"/>
                  <a:pt x="115255" y="5091052"/>
                  <a:pt x="115065" y="5082670"/>
                </a:cubicBezTo>
                <a:cubicBezTo>
                  <a:pt x="114683" y="5057141"/>
                  <a:pt x="115255" y="5031614"/>
                  <a:pt x="113921" y="5006086"/>
                </a:cubicBezTo>
                <a:cubicBezTo>
                  <a:pt x="113159" y="4990465"/>
                  <a:pt x="105349" y="4974082"/>
                  <a:pt x="108207" y="4959602"/>
                </a:cubicBezTo>
                <a:cubicBezTo>
                  <a:pt x="113731" y="4930075"/>
                  <a:pt x="101349" y="4900546"/>
                  <a:pt x="111635" y="4871019"/>
                </a:cubicBezTo>
                <a:cubicBezTo>
                  <a:pt x="114683" y="4861873"/>
                  <a:pt x="107063" y="4849300"/>
                  <a:pt x="106683" y="4838250"/>
                </a:cubicBezTo>
                <a:cubicBezTo>
                  <a:pt x="105731" y="4810627"/>
                  <a:pt x="105921" y="4783004"/>
                  <a:pt x="106111" y="4755381"/>
                </a:cubicBezTo>
                <a:cubicBezTo>
                  <a:pt x="106301" y="4730614"/>
                  <a:pt x="103635" y="4704895"/>
                  <a:pt x="108969" y="4681083"/>
                </a:cubicBezTo>
                <a:cubicBezTo>
                  <a:pt x="114683" y="4656126"/>
                  <a:pt x="113921" y="4633647"/>
                  <a:pt x="107445" y="4609452"/>
                </a:cubicBezTo>
                <a:cubicBezTo>
                  <a:pt x="103063" y="4592878"/>
                  <a:pt x="102491" y="4575351"/>
                  <a:pt x="101159" y="4558207"/>
                </a:cubicBezTo>
                <a:cubicBezTo>
                  <a:pt x="99635" y="4539728"/>
                  <a:pt x="103635" y="4519343"/>
                  <a:pt x="97349" y="4502579"/>
                </a:cubicBezTo>
                <a:cubicBezTo>
                  <a:pt x="78678" y="4452665"/>
                  <a:pt x="74678" y="4401419"/>
                  <a:pt x="74678" y="4349222"/>
                </a:cubicBezTo>
                <a:cubicBezTo>
                  <a:pt x="74678" y="4339695"/>
                  <a:pt x="77344" y="4329979"/>
                  <a:pt x="80202" y="4320837"/>
                </a:cubicBezTo>
                <a:cubicBezTo>
                  <a:pt x="97349" y="4267493"/>
                  <a:pt x="95825" y="4213961"/>
                  <a:pt x="85346" y="4159667"/>
                </a:cubicBezTo>
                <a:cubicBezTo>
                  <a:pt x="83060" y="4148427"/>
                  <a:pt x="82678" y="4135854"/>
                  <a:pt x="84964" y="4124614"/>
                </a:cubicBezTo>
                <a:cubicBezTo>
                  <a:pt x="91633" y="4092989"/>
                  <a:pt x="102683" y="4062318"/>
                  <a:pt x="107445" y="4030503"/>
                </a:cubicBezTo>
                <a:cubicBezTo>
                  <a:pt x="115255" y="3977925"/>
                  <a:pt x="88967" y="3932394"/>
                  <a:pt x="71820" y="3885338"/>
                </a:cubicBezTo>
                <a:cubicBezTo>
                  <a:pt x="55627" y="3840569"/>
                  <a:pt x="19050" y="3802467"/>
                  <a:pt x="27243" y="3749506"/>
                </a:cubicBezTo>
                <a:cubicBezTo>
                  <a:pt x="28005" y="3744173"/>
                  <a:pt x="22860" y="3738267"/>
                  <a:pt x="21526" y="3732361"/>
                </a:cubicBezTo>
                <a:cubicBezTo>
                  <a:pt x="17906" y="3716168"/>
                  <a:pt x="13526" y="3699976"/>
                  <a:pt x="11810" y="3683591"/>
                </a:cubicBezTo>
                <a:cubicBezTo>
                  <a:pt x="9524" y="3663589"/>
                  <a:pt x="10286" y="3643204"/>
                  <a:pt x="8382" y="3623201"/>
                </a:cubicBezTo>
                <a:cubicBezTo>
                  <a:pt x="6096" y="3597482"/>
                  <a:pt x="0" y="3572146"/>
                  <a:pt x="0" y="3546617"/>
                </a:cubicBezTo>
                <a:cubicBezTo>
                  <a:pt x="0" y="3526042"/>
                  <a:pt x="7048" y="3505657"/>
                  <a:pt x="10478" y="3485275"/>
                </a:cubicBezTo>
                <a:cubicBezTo>
                  <a:pt x="15240" y="3456508"/>
                  <a:pt x="13906" y="3424883"/>
                  <a:pt x="26098" y="3399546"/>
                </a:cubicBezTo>
                <a:cubicBezTo>
                  <a:pt x="39053" y="3372495"/>
                  <a:pt x="44959" y="3346776"/>
                  <a:pt x="40959" y="3318771"/>
                </a:cubicBezTo>
                <a:cubicBezTo>
                  <a:pt x="39625" y="3309437"/>
                  <a:pt x="31623" y="3297434"/>
                  <a:pt x="23432" y="3293244"/>
                </a:cubicBezTo>
                <a:cubicBezTo>
                  <a:pt x="5144" y="3283908"/>
                  <a:pt x="1904" y="3271145"/>
                  <a:pt x="8192" y="3253809"/>
                </a:cubicBezTo>
                <a:cubicBezTo>
                  <a:pt x="13526" y="3238758"/>
                  <a:pt x="16192" y="3220280"/>
                  <a:pt x="26481" y="3209993"/>
                </a:cubicBezTo>
                <a:cubicBezTo>
                  <a:pt x="55627" y="3180844"/>
                  <a:pt x="56580" y="3143695"/>
                  <a:pt x="64390" y="3107500"/>
                </a:cubicBezTo>
                <a:cubicBezTo>
                  <a:pt x="69154" y="3085403"/>
                  <a:pt x="69344" y="3064827"/>
                  <a:pt x="66106" y="3042728"/>
                </a:cubicBezTo>
                <a:cubicBezTo>
                  <a:pt x="58866" y="2994722"/>
                  <a:pt x="69154" y="2948047"/>
                  <a:pt x="82298" y="2901943"/>
                </a:cubicBezTo>
                <a:cubicBezTo>
                  <a:pt x="91061" y="2871462"/>
                  <a:pt x="96395" y="2840219"/>
                  <a:pt x="105349" y="2809930"/>
                </a:cubicBezTo>
                <a:cubicBezTo>
                  <a:pt x="112207" y="2787259"/>
                  <a:pt x="120400" y="2764590"/>
                  <a:pt x="131448" y="2743826"/>
                </a:cubicBezTo>
                <a:cubicBezTo>
                  <a:pt x="147643" y="2713723"/>
                  <a:pt x="172027" y="2687436"/>
                  <a:pt x="165549" y="2649143"/>
                </a:cubicBezTo>
                <a:cubicBezTo>
                  <a:pt x="159835" y="2615421"/>
                  <a:pt x="171835" y="2584942"/>
                  <a:pt x="183266" y="2554079"/>
                </a:cubicBezTo>
                <a:cubicBezTo>
                  <a:pt x="191648" y="2531409"/>
                  <a:pt x="200222" y="2508742"/>
                  <a:pt x="205556" y="2485307"/>
                </a:cubicBezTo>
                <a:cubicBezTo>
                  <a:pt x="211843" y="2457492"/>
                  <a:pt x="209175" y="2426059"/>
                  <a:pt x="220797" y="2401292"/>
                </a:cubicBezTo>
                <a:cubicBezTo>
                  <a:pt x="232989" y="2375383"/>
                  <a:pt x="224797" y="2353859"/>
                  <a:pt x="221367" y="2330806"/>
                </a:cubicBezTo>
                <a:cubicBezTo>
                  <a:pt x="216033" y="2294039"/>
                  <a:pt x="206126" y="2257459"/>
                  <a:pt x="218701" y="2220312"/>
                </a:cubicBezTo>
                <a:cubicBezTo>
                  <a:pt x="233941" y="2175163"/>
                  <a:pt x="250324" y="2130393"/>
                  <a:pt x="264802" y="2085054"/>
                </a:cubicBezTo>
                <a:cubicBezTo>
                  <a:pt x="270329" y="2067525"/>
                  <a:pt x="272615" y="2048668"/>
                  <a:pt x="275091" y="2030378"/>
                </a:cubicBezTo>
                <a:cubicBezTo>
                  <a:pt x="277187" y="2013043"/>
                  <a:pt x="271853" y="1992279"/>
                  <a:pt x="279853" y="1978940"/>
                </a:cubicBezTo>
                <a:cubicBezTo>
                  <a:pt x="300428" y="1944649"/>
                  <a:pt x="310524" y="1909408"/>
                  <a:pt x="310524" y="1869780"/>
                </a:cubicBezTo>
                <a:cubicBezTo>
                  <a:pt x="310524" y="1854920"/>
                  <a:pt x="319098" y="1840441"/>
                  <a:pt x="320622" y="1825393"/>
                </a:cubicBezTo>
                <a:cubicBezTo>
                  <a:pt x="322526" y="1804816"/>
                  <a:pt x="327671" y="1781194"/>
                  <a:pt x="320430" y="1763287"/>
                </a:cubicBezTo>
                <a:cubicBezTo>
                  <a:pt x="303286" y="1721185"/>
                  <a:pt x="317574" y="1687086"/>
                  <a:pt x="334529" y="1650317"/>
                </a:cubicBezTo>
                <a:cubicBezTo>
                  <a:pt x="351293" y="1614120"/>
                  <a:pt x="364628" y="1576019"/>
                  <a:pt x="375678" y="1537537"/>
                </a:cubicBezTo>
                <a:cubicBezTo>
                  <a:pt x="379678" y="1523059"/>
                  <a:pt x="373010" y="1505724"/>
                  <a:pt x="371678" y="1489720"/>
                </a:cubicBezTo>
                <a:cubicBezTo>
                  <a:pt x="371296" y="1484004"/>
                  <a:pt x="370724" y="1477717"/>
                  <a:pt x="372630" y="1472575"/>
                </a:cubicBezTo>
                <a:cubicBezTo>
                  <a:pt x="390919" y="1422854"/>
                  <a:pt x="404825" y="1372368"/>
                  <a:pt x="395301" y="1318456"/>
                </a:cubicBezTo>
                <a:cubicBezTo>
                  <a:pt x="394347" y="1313504"/>
                  <a:pt x="396443" y="1307978"/>
                  <a:pt x="397777" y="1303024"/>
                </a:cubicBezTo>
                <a:cubicBezTo>
                  <a:pt x="404635" y="1278829"/>
                  <a:pt x="415493" y="1255206"/>
                  <a:pt x="417970" y="1230633"/>
                </a:cubicBezTo>
                <a:cubicBezTo>
                  <a:pt x="424066" y="1170051"/>
                  <a:pt x="426544" y="1109091"/>
                  <a:pt x="430544" y="1048125"/>
                </a:cubicBezTo>
                <a:cubicBezTo>
                  <a:pt x="430734" y="1044315"/>
                  <a:pt x="430734" y="1040315"/>
                  <a:pt x="432068" y="1036887"/>
                </a:cubicBezTo>
                <a:cubicBezTo>
                  <a:pt x="440260" y="1014406"/>
                  <a:pt x="437592" y="994785"/>
                  <a:pt x="421972" y="975733"/>
                </a:cubicBezTo>
                <a:cubicBezTo>
                  <a:pt x="415113" y="967350"/>
                  <a:pt x="411493" y="955920"/>
                  <a:pt x="407683" y="945444"/>
                </a:cubicBezTo>
                <a:cubicBezTo>
                  <a:pt x="401967" y="930011"/>
                  <a:pt x="396443" y="914200"/>
                  <a:pt x="392823" y="898198"/>
                </a:cubicBezTo>
                <a:cubicBezTo>
                  <a:pt x="389395" y="882384"/>
                  <a:pt x="384632" y="865430"/>
                  <a:pt x="387299" y="850189"/>
                </a:cubicBezTo>
                <a:cubicBezTo>
                  <a:pt x="392061" y="822756"/>
                  <a:pt x="402729" y="796655"/>
                  <a:pt x="409779" y="769605"/>
                </a:cubicBezTo>
                <a:cubicBezTo>
                  <a:pt x="412255" y="760270"/>
                  <a:pt x="411873" y="749982"/>
                  <a:pt x="412065" y="740268"/>
                </a:cubicBezTo>
                <a:cubicBezTo>
                  <a:pt x="412635" y="717977"/>
                  <a:pt x="407111" y="695116"/>
                  <a:pt x="422924" y="674923"/>
                </a:cubicBezTo>
                <a:cubicBezTo>
                  <a:pt x="437782" y="656255"/>
                  <a:pt x="433402" y="637392"/>
                  <a:pt x="422162" y="617772"/>
                </a:cubicBezTo>
                <a:cubicBezTo>
                  <a:pt x="414159" y="603673"/>
                  <a:pt x="407873" y="587672"/>
                  <a:pt x="404825" y="571860"/>
                </a:cubicBezTo>
                <a:cubicBezTo>
                  <a:pt x="400635" y="550141"/>
                  <a:pt x="398919" y="528615"/>
                  <a:pt x="401397" y="505182"/>
                </a:cubicBezTo>
                <a:cubicBezTo>
                  <a:pt x="403111" y="488607"/>
                  <a:pt x="403873" y="475081"/>
                  <a:pt x="413969" y="462126"/>
                </a:cubicBezTo>
                <a:cubicBezTo>
                  <a:pt x="415493" y="460032"/>
                  <a:pt x="415875" y="456222"/>
                  <a:pt x="415683" y="453364"/>
                </a:cubicBezTo>
                <a:cubicBezTo>
                  <a:pt x="412445" y="415835"/>
                  <a:pt x="414159" y="378686"/>
                  <a:pt x="416448" y="340774"/>
                </a:cubicBezTo>
                <a:cubicBezTo>
                  <a:pt x="419494" y="292579"/>
                  <a:pt x="410541" y="241901"/>
                  <a:pt x="378536" y="200182"/>
                </a:cubicBezTo>
                <a:cubicBezTo>
                  <a:pt x="373772" y="194085"/>
                  <a:pt x="371678" y="184941"/>
                  <a:pt x="370534" y="176939"/>
                </a:cubicBezTo>
                <a:cubicBezTo>
                  <a:pt x="365582" y="139219"/>
                  <a:pt x="362152" y="101308"/>
                  <a:pt x="356628" y="63587"/>
                </a:cubicBezTo>
                <a:cubicBezTo>
                  <a:pt x="353579" y="43012"/>
                  <a:pt x="350911" y="21486"/>
                  <a:pt x="342529" y="2817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891F8D6-850A-4554-AF0F-FC18D0F9D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628358" y="2991643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28" name="Content Placeholder 2">
            <a:extLst>
              <a:ext uri="{FF2B5EF4-FFF2-40B4-BE49-F238E27FC236}">
                <a16:creationId xmlns:a16="http://schemas.microsoft.com/office/drawing/2014/main" id="{27004313-DA15-4238-B6C0-39031CB0C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2568574"/>
            <a:ext cx="7437117" cy="3969385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The “Deserving” vs. “Undeserving” Poor</a:t>
            </a:r>
          </a:p>
          <a:p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Welfare Recipients vs. Massachusetts Fisherman</a:t>
            </a:r>
          </a:p>
          <a:p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The Narrative of Blamelessness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01843F1-9A50-4D34-96E0-A5E4E7443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628358" y="2991645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blipFill dpi="0" rotWithShape="1">
            <a:blip r:embed="rId5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CDBBC73-001F-4B8D-AD80-383E99AB08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5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654"/>
    </mc:Choice>
    <mc:Fallback xmlns="">
      <p:transition spd="slow" advTm="3016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1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9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1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9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22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0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E0A247E-81E3-48D5-90D6-EC5A566A6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1" r="1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6" name="Rectangle 72">
            <a:extLst>
              <a:ext uri="{FF2B5EF4-FFF2-40B4-BE49-F238E27FC236}">
                <a16:creationId xmlns:a16="http://schemas.microsoft.com/office/drawing/2014/main" id="{0A3D475D-F146-44DA-80FB-3306B95B8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23925" y="-923925"/>
            <a:ext cx="6858000" cy="870585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31000">
                <a:srgbClr val="000000">
                  <a:alpha val="70000"/>
                </a:srgbClr>
              </a:gs>
              <a:gs pos="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4D764A-8017-413A-AB72-A7C8B96B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80" y="1845034"/>
            <a:ext cx="9159240" cy="3535018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</a:rPr>
              <a:t>THE GRAPES OF WRATH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45E23E9-FB5F-4A0F-83E5-6A1BDC5FFB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2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18"/>
    </mc:Choice>
    <mc:Fallback xmlns="">
      <p:transition spd="slow" advTm="69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4" name="Rectangle 70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B3CCB4C-61A1-491D-B890-77E57DCD8C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93" r="1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72">
            <a:extLst>
              <a:ext uri="{FF2B5EF4-FFF2-40B4-BE49-F238E27FC236}">
                <a16:creationId xmlns:a16="http://schemas.microsoft.com/office/drawing/2014/main" id="{0A3D475D-F146-44DA-80FB-3306B95B8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23925" y="-923925"/>
            <a:ext cx="6858000" cy="870585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31000">
                <a:srgbClr val="000000">
                  <a:alpha val="70000"/>
                </a:srgbClr>
              </a:gs>
              <a:gs pos="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AD2569E-1960-447C-98D8-83B827B25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2202179"/>
            <a:ext cx="10789920" cy="3535018"/>
          </a:xfr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/>
            <a:r>
              <a:rPr lang="en-US" sz="6000" i="1" dirty="0">
                <a:solidFill>
                  <a:srgbClr val="FFFFFF"/>
                </a:solidFill>
              </a:rPr>
              <a:t>HOW DOES LANDIS’  MAIN AGRUMENT COMPARE TO JOHN STEINBECK’S NOVEL?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DC1BD06-8A84-439E-8790-D3F00F76DC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3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392"/>
    </mc:Choice>
    <mc:Fallback xmlns="">
      <p:transition spd="slow" advTm="83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" name="Rectangle 152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BEEF76-5F8F-4BA8-B4D4-11A4ABC08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76" y="1491950"/>
            <a:ext cx="4352925" cy="2566987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/>
            <a:r>
              <a:rPr lang="en-US" sz="9600" dirty="0"/>
              <a:t>RECAP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5101A1A0-30C1-41C5-8C16-0F66F4F0044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" r="1" b="711"/>
          <a:stretch/>
        </p:blipFill>
        <p:spPr bwMode="auto">
          <a:xfrm>
            <a:off x="5334000" y="762000"/>
            <a:ext cx="6095524" cy="4707593"/>
          </a:xfrm>
          <a:custGeom>
            <a:avLst/>
            <a:gdLst/>
            <a:ahLst/>
            <a:cxnLst/>
            <a:rect l="l" t="t" r="r" b="b"/>
            <a:pathLst>
              <a:path w="6095524" h="4707593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95524" y="3518571"/>
                </a:lnTo>
                <a:lnTo>
                  <a:pt x="6061052" y="3534000"/>
                </a:lnTo>
                <a:cubicBezTo>
                  <a:pt x="6054332" y="3536785"/>
                  <a:pt x="6046938" y="3538321"/>
                  <a:pt x="6040890" y="3542065"/>
                </a:cubicBezTo>
                <a:cubicBezTo>
                  <a:pt x="6013044" y="3559156"/>
                  <a:pt x="5986064" y="3577591"/>
                  <a:pt x="5957836" y="3594010"/>
                </a:cubicBezTo>
                <a:cubicBezTo>
                  <a:pt x="5928744" y="3611004"/>
                  <a:pt x="5902724" y="3631071"/>
                  <a:pt x="5882656" y="3658244"/>
                </a:cubicBezTo>
                <a:cubicBezTo>
                  <a:pt x="5864029" y="3683496"/>
                  <a:pt x="5845978" y="3709131"/>
                  <a:pt x="5827448" y="3734479"/>
                </a:cubicBezTo>
                <a:cubicBezTo>
                  <a:pt x="5822743" y="3740912"/>
                  <a:pt x="5818422" y="3748498"/>
                  <a:pt x="5811989" y="3752627"/>
                </a:cubicBezTo>
                <a:cubicBezTo>
                  <a:pt x="5798643" y="3761268"/>
                  <a:pt x="5784048" y="3768277"/>
                  <a:pt x="5769742" y="3775382"/>
                </a:cubicBezTo>
                <a:cubicBezTo>
                  <a:pt x="5757452" y="3781431"/>
                  <a:pt x="5744394" y="3785943"/>
                  <a:pt x="5732393" y="3792472"/>
                </a:cubicBezTo>
                <a:cubicBezTo>
                  <a:pt x="5722792" y="3797658"/>
                  <a:pt x="5714246" y="3804859"/>
                  <a:pt x="5705316" y="3811388"/>
                </a:cubicBezTo>
                <a:cubicBezTo>
                  <a:pt x="5697539" y="3817052"/>
                  <a:pt x="5688994" y="3821949"/>
                  <a:pt x="5682465" y="3828767"/>
                </a:cubicBezTo>
                <a:cubicBezTo>
                  <a:pt x="5666526" y="3845281"/>
                  <a:pt x="5650491" y="3861508"/>
                  <a:pt x="5630712" y="3873702"/>
                </a:cubicBezTo>
                <a:cubicBezTo>
                  <a:pt x="5611221" y="3885799"/>
                  <a:pt x="5592786" y="3899338"/>
                  <a:pt x="5573392" y="3911628"/>
                </a:cubicBezTo>
                <a:cubicBezTo>
                  <a:pt x="5554380" y="3923630"/>
                  <a:pt x="5537194" y="3936783"/>
                  <a:pt x="5527304" y="3958099"/>
                </a:cubicBezTo>
                <a:cubicBezTo>
                  <a:pt x="5522888" y="3967508"/>
                  <a:pt x="5516646" y="3977782"/>
                  <a:pt x="5508293" y="3983255"/>
                </a:cubicBezTo>
                <a:cubicBezTo>
                  <a:pt x="5496387" y="3991032"/>
                  <a:pt x="5481313" y="3993817"/>
                  <a:pt x="5468350" y="4000442"/>
                </a:cubicBezTo>
                <a:cubicBezTo>
                  <a:pt x="5453084" y="4008219"/>
                  <a:pt x="5435418" y="4014940"/>
                  <a:pt x="5425048" y="4027326"/>
                </a:cubicBezTo>
                <a:cubicBezTo>
                  <a:pt x="5415830" y="4038368"/>
                  <a:pt x="5406517" y="4047009"/>
                  <a:pt x="5394322" y="4054018"/>
                </a:cubicBezTo>
                <a:cubicBezTo>
                  <a:pt x="5385778" y="4058915"/>
                  <a:pt x="5379441" y="4067844"/>
                  <a:pt x="5370608" y="4071877"/>
                </a:cubicBezTo>
                <a:cubicBezTo>
                  <a:pt x="5358990" y="4077254"/>
                  <a:pt x="5347276" y="4081479"/>
                  <a:pt x="5337098" y="4089832"/>
                </a:cubicBezTo>
                <a:cubicBezTo>
                  <a:pt x="5326536" y="4098473"/>
                  <a:pt x="5314535" y="4105290"/>
                  <a:pt x="5303493" y="4113356"/>
                </a:cubicBezTo>
                <a:cubicBezTo>
                  <a:pt x="5297636" y="4117676"/>
                  <a:pt x="5292835" y="4123341"/>
                  <a:pt x="5287171" y="4127854"/>
                </a:cubicBezTo>
                <a:cubicBezTo>
                  <a:pt x="5276801" y="4136111"/>
                  <a:pt x="5266239" y="4144176"/>
                  <a:pt x="5255581" y="4151953"/>
                </a:cubicBezTo>
                <a:cubicBezTo>
                  <a:pt x="5244924" y="4159731"/>
                  <a:pt x="5234746" y="4168756"/>
                  <a:pt x="5223032" y="4174421"/>
                </a:cubicBezTo>
                <a:cubicBezTo>
                  <a:pt x="5203062" y="4184023"/>
                  <a:pt x="5181266" y="4189784"/>
                  <a:pt x="5161870" y="4200153"/>
                </a:cubicBezTo>
                <a:cubicBezTo>
                  <a:pt x="5142188" y="4210714"/>
                  <a:pt x="5123656" y="4223965"/>
                  <a:pt x="5106182" y="4237983"/>
                </a:cubicBezTo>
                <a:cubicBezTo>
                  <a:pt x="5092356" y="4249025"/>
                  <a:pt x="5079394" y="4259971"/>
                  <a:pt x="5062014" y="4265635"/>
                </a:cubicBezTo>
                <a:cubicBezTo>
                  <a:pt x="5052317" y="4268804"/>
                  <a:pt x="5042140" y="4275717"/>
                  <a:pt x="5036282" y="4283783"/>
                </a:cubicBezTo>
                <a:cubicBezTo>
                  <a:pt x="5023608" y="4301353"/>
                  <a:pt x="5007382" y="4313739"/>
                  <a:pt x="4989043" y="4324301"/>
                </a:cubicBezTo>
                <a:cubicBezTo>
                  <a:pt x="4964559" y="4338511"/>
                  <a:pt x="4940363" y="4353009"/>
                  <a:pt x="4915783" y="4366931"/>
                </a:cubicBezTo>
                <a:cubicBezTo>
                  <a:pt x="4901286" y="4375189"/>
                  <a:pt x="4886884" y="4383926"/>
                  <a:pt x="4871520" y="4389975"/>
                </a:cubicBezTo>
                <a:cubicBezTo>
                  <a:pt x="4840124" y="4402457"/>
                  <a:pt x="4807959" y="4413114"/>
                  <a:pt x="4776274" y="4424733"/>
                </a:cubicBezTo>
                <a:cubicBezTo>
                  <a:pt x="4765904" y="4428477"/>
                  <a:pt x="4756110" y="4433854"/>
                  <a:pt x="4745548" y="4437119"/>
                </a:cubicBezTo>
                <a:cubicBezTo>
                  <a:pt x="4734122" y="4440671"/>
                  <a:pt x="4721834" y="4441727"/>
                  <a:pt x="4710408" y="4445280"/>
                </a:cubicBezTo>
                <a:cubicBezTo>
                  <a:pt x="4691396" y="4451136"/>
                  <a:pt x="4672961" y="4458626"/>
                  <a:pt x="4653950" y="4464579"/>
                </a:cubicBezTo>
                <a:cubicBezTo>
                  <a:pt x="4617272" y="4476005"/>
                  <a:pt x="4580498" y="4486951"/>
                  <a:pt x="4543725" y="4497800"/>
                </a:cubicBezTo>
                <a:cubicBezTo>
                  <a:pt x="4535852" y="4500105"/>
                  <a:pt x="4527306" y="4500393"/>
                  <a:pt x="4519530" y="4502889"/>
                </a:cubicBezTo>
                <a:cubicBezTo>
                  <a:pt x="4498886" y="4509610"/>
                  <a:pt x="4478338" y="4516907"/>
                  <a:pt x="4457887" y="4524300"/>
                </a:cubicBezTo>
                <a:cubicBezTo>
                  <a:pt x="4445502" y="4528813"/>
                  <a:pt x="4433403" y="4534382"/>
                  <a:pt x="4420922" y="4538702"/>
                </a:cubicBezTo>
                <a:cubicBezTo>
                  <a:pt x="4410936" y="4542159"/>
                  <a:pt x="4400662" y="4544847"/>
                  <a:pt x="4390292" y="4546960"/>
                </a:cubicBezTo>
                <a:cubicBezTo>
                  <a:pt x="4381363" y="4548785"/>
                  <a:pt x="4372050" y="4548592"/>
                  <a:pt x="4363216" y="4550801"/>
                </a:cubicBezTo>
                <a:cubicBezTo>
                  <a:pt x="4339308" y="4556753"/>
                  <a:pt x="4315689" y="4563475"/>
                  <a:pt x="4291973" y="4569811"/>
                </a:cubicBezTo>
                <a:cubicBezTo>
                  <a:pt x="4282468" y="4572308"/>
                  <a:pt x="4272770" y="4574133"/>
                  <a:pt x="4263552" y="4577301"/>
                </a:cubicBezTo>
                <a:cubicBezTo>
                  <a:pt x="4238876" y="4585654"/>
                  <a:pt x="4214585" y="4595159"/>
                  <a:pt x="4189813" y="4603033"/>
                </a:cubicBezTo>
                <a:cubicBezTo>
                  <a:pt x="4169266" y="4609562"/>
                  <a:pt x="4148142" y="4614266"/>
                  <a:pt x="4127306" y="4620027"/>
                </a:cubicBezTo>
                <a:cubicBezTo>
                  <a:pt x="4118473" y="4622524"/>
                  <a:pt x="4110024" y="4626077"/>
                  <a:pt x="4101192" y="4628188"/>
                </a:cubicBezTo>
                <a:cubicBezTo>
                  <a:pt x="4081412" y="4632990"/>
                  <a:pt x="4061345" y="4637022"/>
                  <a:pt x="4041470" y="4641823"/>
                </a:cubicBezTo>
                <a:cubicBezTo>
                  <a:pt x="4030139" y="4644607"/>
                  <a:pt x="4019194" y="4649600"/>
                  <a:pt x="4007672" y="4651425"/>
                </a:cubicBezTo>
                <a:cubicBezTo>
                  <a:pt x="3980308" y="4655745"/>
                  <a:pt x="3952752" y="4658817"/>
                  <a:pt x="3925195" y="4662274"/>
                </a:cubicBezTo>
                <a:cubicBezTo>
                  <a:pt x="3896776" y="4665826"/>
                  <a:pt x="3868451" y="4669571"/>
                  <a:pt x="3840029" y="4672739"/>
                </a:cubicBezTo>
                <a:cubicBezTo>
                  <a:pt x="3824475" y="4674372"/>
                  <a:pt x="3808824" y="4674660"/>
                  <a:pt x="3793270" y="4676196"/>
                </a:cubicBezTo>
                <a:cubicBezTo>
                  <a:pt x="3779636" y="4677541"/>
                  <a:pt x="3766098" y="4680037"/>
                  <a:pt x="3752464" y="4681670"/>
                </a:cubicBezTo>
                <a:cubicBezTo>
                  <a:pt x="3740654" y="4683013"/>
                  <a:pt x="3728748" y="4683781"/>
                  <a:pt x="3716938" y="4685126"/>
                </a:cubicBezTo>
                <a:cubicBezTo>
                  <a:pt x="3698024" y="4687334"/>
                  <a:pt x="3679204" y="4689831"/>
                  <a:pt x="3660386" y="4692135"/>
                </a:cubicBezTo>
                <a:cubicBezTo>
                  <a:pt x="3652513" y="4692999"/>
                  <a:pt x="3644255" y="4695399"/>
                  <a:pt x="3636862" y="4693960"/>
                </a:cubicBezTo>
                <a:cubicBezTo>
                  <a:pt x="3618235" y="4690310"/>
                  <a:pt x="3599896" y="4691367"/>
                  <a:pt x="3581365" y="4693863"/>
                </a:cubicBezTo>
                <a:cubicBezTo>
                  <a:pt x="3575028" y="4694728"/>
                  <a:pt x="3568211" y="4694535"/>
                  <a:pt x="3562066" y="4692903"/>
                </a:cubicBezTo>
                <a:cubicBezTo>
                  <a:pt x="3549488" y="4689638"/>
                  <a:pt x="3537294" y="4685029"/>
                  <a:pt x="3524908" y="4680997"/>
                </a:cubicBezTo>
                <a:cubicBezTo>
                  <a:pt x="3523563" y="4680517"/>
                  <a:pt x="3521931" y="4680421"/>
                  <a:pt x="3520492" y="4680133"/>
                </a:cubicBezTo>
                <a:cubicBezTo>
                  <a:pt x="3512330" y="4678500"/>
                  <a:pt x="3504266" y="4676868"/>
                  <a:pt x="3496103" y="4675428"/>
                </a:cubicBezTo>
                <a:cubicBezTo>
                  <a:pt x="3491687" y="4674660"/>
                  <a:pt x="3487174" y="4674564"/>
                  <a:pt x="3482757" y="4673892"/>
                </a:cubicBezTo>
                <a:cubicBezTo>
                  <a:pt x="3465667" y="4671203"/>
                  <a:pt x="3446848" y="4675716"/>
                  <a:pt x="3432061" y="4664099"/>
                </a:cubicBezTo>
                <a:cubicBezTo>
                  <a:pt x="3422460" y="4656609"/>
                  <a:pt x="3413146" y="4658338"/>
                  <a:pt x="3402873" y="4659490"/>
                </a:cubicBezTo>
                <a:cubicBezTo>
                  <a:pt x="3395096" y="4660354"/>
                  <a:pt x="3387126" y="4660065"/>
                  <a:pt x="3379253" y="4660162"/>
                </a:cubicBezTo>
                <a:cubicBezTo>
                  <a:pt x="3365427" y="4660449"/>
                  <a:pt x="3351601" y="4660546"/>
                  <a:pt x="3337774" y="4661026"/>
                </a:cubicBezTo>
                <a:cubicBezTo>
                  <a:pt x="3333357" y="4661218"/>
                  <a:pt x="3328846" y="4663619"/>
                  <a:pt x="3324524" y="4663235"/>
                </a:cubicBezTo>
                <a:cubicBezTo>
                  <a:pt x="3304553" y="4661410"/>
                  <a:pt x="3284582" y="4658529"/>
                  <a:pt x="3264610" y="4656897"/>
                </a:cubicBezTo>
                <a:cubicBezTo>
                  <a:pt x="3253281" y="4655938"/>
                  <a:pt x="3241663" y="4657761"/>
                  <a:pt x="3230429" y="4656417"/>
                </a:cubicBezTo>
                <a:cubicBezTo>
                  <a:pt x="3217468" y="4654881"/>
                  <a:pt x="3204794" y="4650945"/>
                  <a:pt x="3191927" y="4648544"/>
                </a:cubicBezTo>
                <a:cubicBezTo>
                  <a:pt x="3188375" y="4647872"/>
                  <a:pt x="3184438" y="4648736"/>
                  <a:pt x="3180694" y="4648928"/>
                </a:cubicBezTo>
                <a:cubicBezTo>
                  <a:pt x="3176469" y="4649120"/>
                  <a:pt x="3172340" y="4649504"/>
                  <a:pt x="3168116" y="4649600"/>
                </a:cubicBezTo>
                <a:cubicBezTo>
                  <a:pt x="3155249" y="4649793"/>
                  <a:pt x="3142384" y="4649504"/>
                  <a:pt x="3129517" y="4650177"/>
                </a:cubicBezTo>
                <a:cubicBezTo>
                  <a:pt x="3121644" y="4650561"/>
                  <a:pt x="3113388" y="4654497"/>
                  <a:pt x="3106089" y="4653057"/>
                </a:cubicBezTo>
                <a:cubicBezTo>
                  <a:pt x="3091208" y="4650272"/>
                  <a:pt x="3076325" y="4656513"/>
                  <a:pt x="3061444" y="4651329"/>
                </a:cubicBezTo>
                <a:cubicBezTo>
                  <a:pt x="3056834" y="4649793"/>
                  <a:pt x="3050497" y="4653633"/>
                  <a:pt x="3044928" y="4653825"/>
                </a:cubicBezTo>
                <a:cubicBezTo>
                  <a:pt x="3031006" y="4654305"/>
                  <a:pt x="3017084" y="4654209"/>
                  <a:pt x="3003162" y="4654113"/>
                </a:cubicBezTo>
                <a:cubicBezTo>
                  <a:pt x="2990680" y="4654017"/>
                  <a:pt x="2977717" y="4655361"/>
                  <a:pt x="2965716" y="4652673"/>
                </a:cubicBezTo>
                <a:cubicBezTo>
                  <a:pt x="2953137" y="4649793"/>
                  <a:pt x="2941808" y="4650177"/>
                  <a:pt x="2929614" y="4653441"/>
                </a:cubicBezTo>
                <a:cubicBezTo>
                  <a:pt x="2921260" y="4655649"/>
                  <a:pt x="2912427" y="4655938"/>
                  <a:pt x="2903786" y="4656609"/>
                </a:cubicBezTo>
                <a:cubicBezTo>
                  <a:pt x="2894473" y="4657377"/>
                  <a:pt x="2884199" y="4655361"/>
                  <a:pt x="2875750" y="4658529"/>
                </a:cubicBezTo>
                <a:cubicBezTo>
                  <a:pt x="2850593" y="4667939"/>
                  <a:pt x="2824765" y="4669955"/>
                  <a:pt x="2798458" y="4669955"/>
                </a:cubicBezTo>
                <a:cubicBezTo>
                  <a:pt x="2793656" y="4669955"/>
                  <a:pt x="2788759" y="4668612"/>
                  <a:pt x="2784152" y="4667171"/>
                </a:cubicBezTo>
                <a:cubicBezTo>
                  <a:pt x="2757266" y="4658529"/>
                  <a:pt x="2730286" y="4659297"/>
                  <a:pt x="2702922" y="4664578"/>
                </a:cubicBezTo>
                <a:cubicBezTo>
                  <a:pt x="2697257" y="4665731"/>
                  <a:pt x="2690921" y="4665923"/>
                  <a:pt x="2685256" y="4664771"/>
                </a:cubicBezTo>
                <a:cubicBezTo>
                  <a:pt x="2669317" y="4661410"/>
                  <a:pt x="2653858" y="4655841"/>
                  <a:pt x="2637824" y="4653441"/>
                </a:cubicBezTo>
                <a:cubicBezTo>
                  <a:pt x="2611324" y="4649504"/>
                  <a:pt x="2588377" y="4662754"/>
                  <a:pt x="2564661" y="4671396"/>
                </a:cubicBezTo>
                <a:cubicBezTo>
                  <a:pt x="2542097" y="4679557"/>
                  <a:pt x="2522894" y="4697992"/>
                  <a:pt x="2496201" y="4693863"/>
                </a:cubicBezTo>
                <a:cubicBezTo>
                  <a:pt x="2493514" y="4693479"/>
                  <a:pt x="2490537" y="4696071"/>
                  <a:pt x="2487560" y="4696744"/>
                </a:cubicBezTo>
                <a:cubicBezTo>
                  <a:pt x="2479399" y="4698568"/>
                  <a:pt x="2471238" y="4700776"/>
                  <a:pt x="2462980" y="4701641"/>
                </a:cubicBezTo>
                <a:cubicBezTo>
                  <a:pt x="2452899" y="4702793"/>
                  <a:pt x="2442625" y="4702409"/>
                  <a:pt x="2432544" y="4703369"/>
                </a:cubicBezTo>
                <a:cubicBezTo>
                  <a:pt x="2419581" y="4704521"/>
                  <a:pt x="2406812" y="4707593"/>
                  <a:pt x="2393945" y="4707593"/>
                </a:cubicBezTo>
                <a:cubicBezTo>
                  <a:pt x="2383575" y="4707593"/>
                  <a:pt x="2373302" y="4704041"/>
                  <a:pt x="2363029" y="4702312"/>
                </a:cubicBezTo>
                <a:cubicBezTo>
                  <a:pt x="2348530" y="4699912"/>
                  <a:pt x="2332591" y="4700584"/>
                  <a:pt x="2319821" y="4694439"/>
                </a:cubicBezTo>
                <a:cubicBezTo>
                  <a:pt x="2306188" y="4687910"/>
                  <a:pt x="2293225" y="4684934"/>
                  <a:pt x="2279111" y="4686950"/>
                </a:cubicBezTo>
                <a:cubicBezTo>
                  <a:pt x="2274406" y="4687622"/>
                  <a:pt x="2268357" y="4691655"/>
                  <a:pt x="2266245" y="4695783"/>
                </a:cubicBezTo>
                <a:cubicBezTo>
                  <a:pt x="2261540" y="4705001"/>
                  <a:pt x="2255108" y="4706634"/>
                  <a:pt x="2246370" y="4703464"/>
                </a:cubicBezTo>
                <a:cubicBezTo>
                  <a:pt x="2238785" y="4700776"/>
                  <a:pt x="2229471" y="4699432"/>
                  <a:pt x="2224287" y="4694247"/>
                </a:cubicBezTo>
                <a:cubicBezTo>
                  <a:pt x="2209596" y="4679557"/>
                  <a:pt x="2190873" y="4679077"/>
                  <a:pt x="2172630" y="4675141"/>
                </a:cubicBezTo>
                <a:cubicBezTo>
                  <a:pt x="2161494" y="4672739"/>
                  <a:pt x="2151123" y="4672644"/>
                  <a:pt x="2139985" y="4674276"/>
                </a:cubicBezTo>
                <a:cubicBezTo>
                  <a:pt x="2115790" y="4677925"/>
                  <a:pt x="2092266" y="4672739"/>
                  <a:pt x="2069030" y="4666115"/>
                </a:cubicBezTo>
                <a:cubicBezTo>
                  <a:pt x="2053667" y="4661698"/>
                  <a:pt x="2037921" y="4659010"/>
                  <a:pt x="2022655" y="4654497"/>
                </a:cubicBezTo>
                <a:cubicBezTo>
                  <a:pt x="2011229" y="4651041"/>
                  <a:pt x="1999804" y="4646912"/>
                  <a:pt x="1989339" y="4641343"/>
                </a:cubicBezTo>
                <a:cubicBezTo>
                  <a:pt x="1974167" y="4633181"/>
                  <a:pt x="1960918" y="4620891"/>
                  <a:pt x="1941618" y="4624156"/>
                </a:cubicBezTo>
                <a:cubicBezTo>
                  <a:pt x="1924623" y="4627036"/>
                  <a:pt x="1909262" y="4620988"/>
                  <a:pt x="1893707" y="4615227"/>
                </a:cubicBezTo>
                <a:cubicBezTo>
                  <a:pt x="1882281" y="4611002"/>
                  <a:pt x="1870857" y="4606681"/>
                  <a:pt x="1859045" y="4603993"/>
                </a:cubicBezTo>
                <a:cubicBezTo>
                  <a:pt x="1845027" y="4600824"/>
                  <a:pt x="1829184" y="4602169"/>
                  <a:pt x="1816702" y="4596311"/>
                </a:cubicBezTo>
                <a:cubicBezTo>
                  <a:pt x="1803644" y="4590166"/>
                  <a:pt x="1792795" y="4594295"/>
                  <a:pt x="1781177" y="4596024"/>
                </a:cubicBezTo>
                <a:cubicBezTo>
                  <a:pt x="1762646" y="4598712"/>
                  <a:pt x="1744210" y="4603705"/>
                  <a:pt x="1725488" y="4597368"/>
                </a:cubicBezTo>
                <a:cubicBezTo>
                  <a:pt x="1702733" y="4589687"/>
                  <a:pt x="1680169" y="4581430"/>
                  <a:pt x="1657318" y="4574133"/>
                </a:cubicBezTo>
                <a:cubicBezTo>
                  <a:pt x="1648483" y="4571347"/>
                  <a:pt x="1638980" y="4570195"/>
                  <a:pt x="1629761" y="4568947"/>
                </a:cubicBezTo>
                <a:cubicBezTo>
                  <a:pt x="1621025" y="4567891"/>
                  <a:pt x="1610559" y="4570579"/>
                  <a:pt x="1603837" y="4566547"/>
                </a:cubicBezTo>
                <a:cubicBezTo>
                  <a:pt x="1586554" y="4556178"/>
                  <a:pt x="1568792" y="4551089"/>
                  <a:pt x="1548820" y="4551089"/>
                </a:cubicBezTo>
                <a:cubicBezTo>
                  <a:pt x="1541330" y="4551089"/>
                  <a:pt x="1534033" y="4546768"/>
                  <a:pt x="1526449" y="4545999"/>
                </a:cubicBezTo>
                <a:cubicBezTo>
                  <a:pt x="1516078" y="4545040"/>
                  <a:pt x="1504172" y="4542447"/>
                  <a:pt x="1495147" y="4546096"/>
                </a:cubicBezTo>
                <a:cubicBezTo>
                  <a:pt x="1473928" y="4554737"/>
                  <a:pt x="1456742" y="4547536"/>
                  <a:pt x="1438211" y="4538991"/>
                </a:cubicBezTo>
                <a:cubicBezTo>
                  <a:pt x="1419967" y="4530541"/>
                  <a:pt x="1400764" y="4523821"/>
                  <a:pt x="1381370" y="4518251"/>
                </a:cubicBezTo>
                <a:cubicBezTo>
                  <a:pt x="1374073" y="4516235"/>
                  <a:pt x="1365336" y="4519596"/>
                  <a:pt x="1357270" y="4520267"/>
                </a:cubicBezTo>
                <a:cubicBezTo>
                  <a:pt x="1354389" y="4520460"/>
                  <a:pt x="1351220" y="4520748"/>
                  <a:pt x="1348629" y="4519788"/>
                </a:cubicBezTo>
                <a:cubicBezTo>
                  <a:pt x="1323569" y="4510570"/>
                  <a:pt x="1298124" y="4503561"/>
                  <a:pt x="1270953" y="4508361"/>
                </a:cubicBezTo>
                <a:cubicBezTo>
                  <a:pt x="1268457" y="4508842"/>
                  <a:pt x="1265672" y="4507786"/>
                  <a:pt x="1263175" y="4507114"/>
                </a:cubicBezTo>
                <a:cubicBezTo>
                  <a:pt x="1250981" y="4503657"/>
                  <a:pt x="1239075" y="4498184"/>
                  <a:pt x="1226690" y="4496936"/>
                </a:cubicBezTo>
                <a:cubicBezTo>
                  <a:pt x="1196157" y="4493864"/>
                  <a:pt x="1165433" y="4492615"/>
                  <a:pt x="1134706" y="4490599"/>
                </a:cubicBezTo>
                <a:cubicBezTo>
                  <a:pt x="1132786" y="4490503"/>
                  <a:pt x="1130770" y="4490503"/>
                  <a:pt x="1129042" y="4489831"/>
                </a:cubicBezTo>
                <a:cubicBezTo>
                  <a:pt x="1117712" y="4485702"/>
                  <a:pt x="1107823" y="4487047"/>
                  <a:pt x="1098220" y="4494919"/>
                </a:cubicBezTo>
                <a:cubicBezTo>
                  <a:pt x="1093996" y="4498376"/>
                  <a:pt x="1088235" y="4500200"/>
                  <a:pt x="1082955" y="4502121"/>
                </a:cubicBezTo>
                <a:cubicBezTo>
                  <a:pt x="1075177" y="4505002"/>
                  <a:pt x="1067208" y="4507786"/>
                  <a:pt x="1059143" y="4509610"/>
                </a:cubicBezTo>
                <a:cubicBezTo>
                  <a:pt x="1051173" y="4511338"/>
                  <a:pt x="1042628" y="4513738"/>
                  <a:pt x="1034947" y="4512395"/>
                </a:cubicBezTo>
                <a:cubicBezTo>
                  <a:pt x="1021121" y="4509994"/>
                  <a:pt x="1007966" y="4504618"/>
                  <a:pt x="994332" y="4501064"/>
                </a:cubicBezTo>
                <a:cubicBezTo>
                  <a:pt x="989628" y="4499816"/>
                  <a:pt x="984442" y="4500009"/>
                  <a:pt x="979546" y="4499912"/>
                </a:cubicBezTo>
                <a:cubicBezTo>
                  <a:pt x="968312" y="4499625"/>
                  <a:pt x="956790" y="4502409"/>
                  <a:pt x="946613" y="4494440"/>
                </a:cubicBezTo>
                <a:cubicBezTo>
                  <a:pt x="937204" y="4486951"/>
                  <a:pt x="927697" y="4489158"/>
                  <a:pt x="917808" y="4494824"/>
                </a:cubicBezTo>
                <a:cubicBezTo>
                  <a:pt x="910703" y="4498857"/>
                  <a:pt x="902639" y="4502025"/>
                  <a:pt x="894669" y="4503561"/>
                </a:cubicBezTo>
                <a:cubicBezTo>
                  <a:pt x="883723" y="4505673"/>
                  <a:pt x="872873" y="4506538"/>
                  <a:pt x="861063" y="4505289"/>
                </a:cubicBezTo>
                <a:cubicBezTo>
                  <a:pt x="852710" y="4504425"/>
                  <a:pt x="845892" y="4504041"/>
                  <a:pt x="839363" y="4498952"/>
                </a:cubicBezTo>
                <a:cubicBezTo>
                  <a:pt x="838308" y="4498184"/>
                  <a:pt x="836388" y="4497992"/>
                  <a:pt x="834947" y="4498089"/>
                </a:cubicBezTo>
                <a:cubicBezTo>
                  <a:pt x="816032" y="4499721"/>
                  <a:pt x="797309" y="4498857"/>
                  <a:pt x="778202" y="4497704"/>
                </a:cubicBezTo>
                <a:cubicBezTo>
                  <a:pt x="753911" y="4496168"/>
                  <a:pt x="728370" y="4500680"/>
                  <a:pt x="707343" y="4516811"/>
                </a:cubicBezTo>
                <a:cubicBezTo>
                  <a:pt x="704271" y="4519212"/>
                  <a:pt x="699662" y="4520267"/>
                  <a:pt x="695629" y="4520844"/>
                </a:cubicBezTo>
                <a:cubicBezTo>
                  <a:pt x="676618" y="4523340"/>
                  <a:pt x="657511" y="4525069"/>
                  <a:pt x="638500" y="4527853"/>
                </a:cubicBezTo>
                <a:cubicBezTo>
                  <a:pt x="628130" y="4529389"/>
                  <a:pt x="617280" y="4530734"/>
                  <a:pt x="607872" y="4534958"/>
                </a:cubicBezTo>
                <a:cubicBezTo>
                  <a:pt x="598655" y="4539086"/>
                  <a:pt x="591260" y="4543983"/>
                  <a:pt x="585788" y="4535342"/>
                </a:cubicBezTo>
                <a:cubicBezTo>
                  <a:pt x="575995" y="4539951"/>
                  <a:pt x="567448" y="4543792"/>
                  <a:pt x="559097" y="4547920"/>
                </a:cubicBezTo>
                <a:cubicBezTo>
                  <a:pt x="556023" y="4549456"/>
                  <a:pt x="553431" y="4551953"/>
                  <a:pt x="550358" y="4553393"/>
                </a:cubicBezTo>
                <a:cubicBezTo>
                  <a:pt x="547093" y="4554930"/>
                  <a:pt x="543445" y="4555889"/>
                  <a:pt x="539893" y="4556657"/>
                </a:cubicBezTo>
                <a:cubicBezTo>
                  <a:pt x="524050" y="4560114"/>
                  <a:pt x="508207" y="4563282"/>
                  <a:pt x="492462" y="4567027"/>
                </a:cubicBezTo>
                <a:cubicBezTo>
                  <a:pt x="489388" y="4567795"/>
                  <a:pt x="486796" y="4570868"/>
                  <a:pt x="484011" y="4572884"/>
                </a:cubicBezTo>
                <a:cubicBezTo>
                  <a:pt x="482187" y="4574228"/>
                  <a:pt x="480363" y="4576244"/>
                  <a:pt x="478346" y="4576533"/>
                </a:cubicBezTo>
                <a:cubicBezTo>
                  <a:pt x="462984" y="4578837"/>
                  <a:pt x="447718" y="4581526"/>
                  <a:pt x="432260" y="4582678"/>
                </a:cubicBezTo>
                <a:cubicBezTo>
                  <a:pt x="419298" y="4583637"/>
                  <a:pt x="406815" y="4583350"/>
                  <a:pt x="403455" y="4600056"/>
                </a:cubicBezTo>
                <a:cubicBezTo>
                  <a:pt x="402879" y="4602937"/>
                  <a:pt x="398750" y="4606010"/>
                  <a:pt x="395583" y="4607449"/>
                </a:cubicBezTo>
                <a:cubicBezTo>
                  <a:pt x="386557" y="4611578"/>
                  <a:pt x="376954" y="4614362"/>
                  <a:pt x="368025" y="4618587"/>
                </a:cubicBezTo>
                <a:cubicBezTo>
                  <a:pt x="338741" y="4632701"/>
                  <a:pt x="308113" y="4641631"/>
                  <a:pt x="275371" y="4639999"/>
                </a:cubicBezTo>
                <a:cubicBezTo>
                  <a:pt x="265194" y="4639519"/>
                  <a:pt x="255304" y="4634333"/>
                  <a:pt x="248871" y="4632413"/>
                </a:cubicBezTo>
                <a:cubicBezTo>
                  <a:pt x="230341" y="4639999"/>
                  <a:pt x="214786" y="4647296"/>
                  <a:pt x="198559" y="4652768"/>
                </a:cubicBezTo>
                <a:cubicBezTo>
                  <a:pt x="184253" y="4657665"/>
                  <a:pt x="169274" y="4660738"/>
                  <a:pt x="154583" y="4664290"/>
                </a:cubicBezTo>
                <a:cubicBezTo>
                  <a:pt x="149206" y="4665635"/>
                  <a:pt x="143734" y="4666403"/>
                  <a:pt x="138261" y="4667075"/>
                </a:cubicBezTo>
                <a:cubicBezTo>
                  <a:pt x="121171" y="4669187"/>
                  <a:pt x="103312" y="4664099"/>
                  <a:pt x="86606" y="4672164"/>
                </a:cubicBezTo>
                <a:cubicBezTo>
                  <a:pt x="77868" y="4676389"/>
                  <a:pt x="69226" y="4681477"/>
                  <a:pt x="60009" y="4683686"/>
                </a:cubicBezTo>
                <a:cubicBezTo>
                  <a:pt x="50120" y="4686086"/>
                  <a:pt x="40446" y="4689831"/>
                  <a:pt x="30568" y="4692507"/>
                </a:cubicBezTo>
                <a:lnTo>
                  <a:pt x="0" y="4694912"/>
                </a:lnTo>
                <a:lnTo>
                  <a:pt x="0" y="4338332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86E3368C-B3A5-484E-8070-EC7E903F8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4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72A2B9B4-6095-47C2-8BBC-4792C5C7A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4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5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7BD5FD5-27FF-4CE4-897F-3F923C3245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0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007"/>
    </mc:Choice>
    <mc:Fallback xmlns="">
      <p:transition spd="slow" advTm="93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nline Media 10" title="How FDR's New Deal Put America Back to Work During the Great Depression">
            <a:hlinkClick r:id="" action="ppaction://media"/>
            <a:extLst>
              <a:ext uri="{FF2B5EF4-FFF2-40B4-BE49-F238E27FC236}">
                <a16:creationId xmlns:a16="http://schemas.microsoft.com/office/drawing/2014/main" id="{49F7DD99-F7EA-4C98-AA50-71EEEF58A504}"/>
              </a:ext>
            </a:extLst>
          </p:cNvPr>
          <p:cNvPicPr>
            <a:picLocks noGrp="1" noRot="1" noChangeAspect="1"/>
          </p:cNvPicPr>
          <p:nvPr>
            <p:ph idx="4294967295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" y="361570"/>
            <a:ext cx="11430000" cy="629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2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Impact"/>
        <a:ea typeface=""/>
        <a:cs typeface=""/>
      </a:majorFont>
      <a:minorFont>
        <a:latin typeface="Arial Nova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1184</TotalTime>
  <Words>125</Words>
  <Application>Microsoft Office PowerPoint</Application>
  <PresentationFormat>Widescreen</PresentationFormat>
  <Paragraphs>24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Nova Cond</vt:lpstr>
      <vt:lpstr>Impact</vt:lpstr>
      <vt:lpstr>Wingdings</vt:lpstr>
      <vt:lpstr>TornVTI</vt:lpstr>
      <vt:lpstr>Fate, Responsibility, and “Natural” Disaster Relief: Narrating the American Welfare State  by Michele L. Landis        Presented by: Kimberly S. Bouyer</vt:lpstr>
      <vt:lpstr>AGENDA</vt:lpstr>
      <vt:lpstr>LANDIS’ ARGUMENT</vt:lpstr>
      <vt:lpstr>THEORETICAL MODELS</vt:lpstr>
      <vt:lpstr>THE NEW DEAL</vt:lpstr>
      <vt:lpstr>DISASTER RELIEF AND WELFARE STATE THEORY</vt:lpstr>
      <vt:lpstr>THE GRAPES OF WRATH</vt:lpstr>
      <vt:lpstr>HOW DOES LANDIS’  MAIN AGRUMENT COMPARE TO JOHN STEINBECK’S NOVEL?</vt:lpstr>
      <vt:lpstr>RECAP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Fate, Responsibility, and “Natural” Disaster Relief: Narrating the American Welfare written by: Michele L. Landis</dc:title>
  <dc:creator>Kimberly Bouyer</dc:creator>
  <cp:lastModifiedBy>Kimberly Bouyer</cp:lastModifiedBy>
  <cp:revision>4</cp:revision>
  <dcterms:created xsi:type="dcterms:W3CDTF">2021-02-28T03:21:53Z</dcterms:created>
  <dcterms:modified xsi:type="dcterms:W3CDTF">2021-03-07T21:24:26Z</dcterms:modified>
</cp:coreProperties>
</file>