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8" r:id="rId4"/>
    <p:sldId id="277" r:id="rId5"/>
    <p:sldId id="275" r:id="rId6"/>
    <p:sldId id="272" r:id="rId7"/>
    <p:sldId id="279" r:id="rId8"/>
    <p:sldId id="270" r:id="rId9"/>
    <p:sldId id="278"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4626C-BA30-4EC5-8E98-716ADECA94E3}" v="1686" dt="2021-09-29T22:04:43.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49" autoAdjust="0"/>
  </p:normalViewPr>
  <p:slideViewPr>
    <p:cSldViewPr snapToGrid="0">
      <p:cViewPr varScale="1">
        <p:scale>
          <a:sx n="68" d="100"/>
          <a:sy n="68" d="100"/>
        </p:scale>
        <p:origin x="816" y="60"/>
      </p:cViewPr>
      <p:guideLst/>
    </p:cSldViewPr>
  </p:slideViewPr>
  <p:notesTextViewPr>
    <p:cViewPr>
      <p:scale>
        <a:sx n="1" d="1"/>
        <a:sy n="1" d="1"/>
      </p:scale>
      <p:origin x="0" y="0"/>
    </p:cViewPr>
  </p:notesTextViewPr>
  <p:sorterViewPr>
    <p:cViewPr>
      <p:scale>
        <a:sx n="100" d="100"/>
        <a:sy n="100" d="100"/>
      </p:scale>
      <p:origin x="0" y="-2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Bouyer" userId="bbdb7d0613b492b3" providerId="LiveId" clId="{1D34626C-BA30-4EC5-8E98-716ADECA94E3}"/>
    <pc:docChg chg="undo custSel addSld delSld modSld sldOrd">
      <pc:chgData name="Kimberly Bouyer" userId="bbdb7d0613b492b3" providerId="LiveId" clId="{1D34626C-BA30-4EC5-8E98-716ADECA94E3}" dt="2021-09-29T22:04:43.629" v="3290" actId="11"/>
      <pc:docMkLst>
        <pc:docMk/>
      </pc:docMkLst>
      <pc:sldChg chg="addSp delSp modSp modTransition modAnim">
        <pc:chgData name="Kimberly Bouyer" userId="bbdb7d0613b492b3" providerId="LiveId" clId="{1D34626C-BA30-4EC5-8E98-716ADECA94E3}" dt="2021-09-28T23:24:33.588" v="3258"/>
        <pc:sldMkLst>
          <pc:docMk/>
          <pc:sldMk cId="504414129" sldId="256"/>
        </pc:sldMkLst>
        <pc:picChg chg="add del mod">
          <ac:chgData name="Kimberly Bouyer" userId="bbdb7d0613b492b3" providerId="LiveId" clId="{1D34626C-BA30-4EC5-8E98-716ADECA94E3}" dt="2021-09-28T23:18:37.060" v="3249"/>
          <ac:picMkLst>
            <pc:docMk/>
            <pc:sldMk cId="504414129" sldId="256"/>
            <ac:picMk id="5" creationId="{25CE46E7-648B-4D1A-8B00-233B5F707EB6}"/>
          </ac:picMkLst>
        </pc:picChg>
        <pc:picChg chg="add del mod">
          <ac:chgData name="Kimberly Bouyer" userId="bbdb7d0613b492b3" providerId="LiveId" clId="{1D34626C-BA30-4EC5-8E98-716ADECA94E3}" dt="2021-09-27T23:41:56.206" v="3148"/>
          <ac:picMkLst>
            <pc:docMk/>
            <pc:sldMk cId="504414129" sldId="256"/>
            <ac:picMk id="5" creationId="{B402345B-7EC0-41E8-AFFC-D88CD4E0C128}"/>
          </ac:picMkLst>
        </pc:picChg>
        <pc:picChg chg="add del mod">
          <ac:chgData name="Kimberly Bouyer" userId="bbdb7d0613b492b3" providerId="LiveId" clId="{1D34626C-BA30-4EC5-8E98-716ADECA94E3}" dt="2021-09-27T19:17:10.325" v="2860"/>
          <ac:picMkLst>
            <pc:docMk/>
            <pc:sldMk cId="504414129" sldId="256"/>
            <ac:picMk id="5" creationId="{CE54603C-FE8C-4267-AF22-ADB8FE1E8FCF}"/>
          </ac:picMkLst>
        </pc:picChg>
        <pc:picChg chg="add del mod">
          <ac:chgData name="Kimberly Bouyer" userId="bbdb7d0613b492b3" providerId="LiveId" clId="{1D34626C-BA30-4EC5-8E98-716ADECA94E3}" dt="2021-09-28T23:24:33.588" v="3258"/>
          <ac:picMkLst>
            <pc:docMk/>
            <pc:sldMk cId="504414129" sldId="256"/>
            <ac:picMk id="6" creationId="{08843B32-289D-42BF-8841-5BD2C37B4822}"/>
          </ac:picMkLst>
        </pc:picChg>
        <pc:picChg chg="add del mod">
          <ac:chgData name="Kimberly Bouyer" userId="bbdb7d0613b492b3" providerId="LiveId" clId="{1D34626C-BA30-4EC5-8E98-716ADECA94E3}" dt="2021-09-27T23:42:58.661" v="3150"/>
          <ac:picMkLst>
            <pc:docMk/>
            <pc:sldMk cId="504414129" sldId="256"/>
            <ac:picMk id="6" creationId="{7CE76871-63CB-411C-A44D-DEB5949C1224}"/>
          </ac:picMkLst>
        </pc:picChg>
        <pc:picChg chg="add del mod">
          <ac:chgData name="Kimberly Bouyer" userId="bbdb7d0613b492b3" providerId="LiveId" clId="{1D34626C-BA30-4EC5-8E98-716ADECA94E3}" dt="2021-09-27T19:18:00.520" v="2862"/>
          <ac:picMkLst>
            <pc:docMk/>
            <pc:sldMk cId="504414129" sldId="256"/>
            <ac:picMk id="6" creationId="{E16A73D2-A565-4723-B11C-89968B75463E}"/>
          </ac:picMkLst>
        </pc:picChg>
        <pc:picChg chg="add del mod">
          <ac:chgData name="Kimberly Bouyer" userId="bbdb7d0613b492b3" providerId="LiveId" clId="{1D34626C-BA30-4EC5-8E98-716ADECA94E3}" dt="2021-09-27T19:20:20.594" v="2864"/>
          <ac:picMkLst>
            <pc:docMk/>
            <pc:sldMk cId="504414129" sldId="256"/>
            <ac:picMk id="7" creationId="{0AE4C38F-4B85-4935-B6B2-6502A53745E9}"/>
          </ac:picMkLst>
        </pc:picChg>
        <pc:picChg chg="add mod">
          <ac:chgData name="Kimberly Bouyer" userId="bbdb7d0613b492b3" providerId="LiveId" clId="{1D34626C-BA30-4EC5-8E98-716ADECA94E3}" dt="2021-09-28T23:24:33.588" v="3258"/>
          <ac:picMkLst>
            <pc:docMk/>
            <pc:sldMk cId="504414129" sldId="256"/>
            <ac:picMk id="7" creationId="{8CC97E49-0C35-4087-A544-7FC7B6A4F73F}"/>
          </ac:picMkLst>
        </pc:picChg>
        <pc:picChg chg="add del mod">
          <ac:chgData name="Kimberly Bouyer" userId="bbdb7d0613b492b3" providerId="LiveId" clId="{1D34626C-BA30-4EC5-8E98-716ADECA94E3}" dt="2021-09-27T23:44:48.349" v="3152"/>
          <ac:picMkLst>
            <pc:docMk/>
            <pc:sldMk cId="504414129" sldId="256"/>
            <ac:picMk id="7" creationId="{F989BDB0-BDB5-4295-9866-C4013A4191E7}"/>
          </ac:picMkLst>
        </pc:picChg>
        <pc:picChg chg="add del mod">
          <ac:chgData name="Kimberly Bouyer" userId="bbdb7d0613b492b3" providerId="LiveId" clId="{1D34626C-BA30-4EC5-8E98-716ADECA94E3}" dt="2021-09-27T23:49:39.834" v="3154"/>
          <ac:picMkLst>
            <pc:docMk/>
            <pc:sldMk cId="504414129" sldId="256"/>
            <ac:picMk id="8" creationId="{6F2377DE-741E-41CC-9931-EA003B6411DB}"/>
          </ac:picMkLst>
        </pc:picChg>
        <pc:picChg chg="add del mod">
          <ac:chgData name="Kimberly Bouyer" userId="bbdb7d0613b492b3" providerId="LiveId" clId="{1D34626C-BA30-4EC5-8E98-716ADECA94E3}" dt="2021-09-27T19:20:55.772" v="2866"/>
          <ac:picMkLst>
            <pc:docMk/>
            <pc:sldMk cId="504414129" sldId="256"/>
            <ac:picMk id="8" creationId="{9DC1DEB3-2126-42C3-94C6-E1AC0895E1E2}"/>
          </ac:picMkLst>
        </pc:picChg>
        <pc:picChg chg="add del mod">
          <ac:chgData name="Kimberly Bouyer" userId="bbdb7d0613b492b3" providerId="LiveId" clId="{1D34626C-BA30-4EC5-8E98-716ADECA94E3}" dt="2021-09-27T19:21:40.887" v="2868"/>
          <ac:picMkLst>
            <pc:docMk/>
            <pc:sldMk cId="504414129" sldId="256"/>
            <ac:picMk id="10" creationId="{185E1DD1-B9F0-49E6-A7A8-E58C98BBEE51}"/>
          </ac:picMkLst>
        </pc:picChg>
        <pc:picChg chg="add del mod">
          <ac:chgData name="Kimberly Bouyer" userId="bbdb7d0613b492b3" providerId="LiveId" clId="{1D34626C-BA30-4EC5-8E98-716ADECA94E3}" dt="2021-09-27T23:53:05.859" v="3156"/>
          <ac:picMkLst>
            <pc:docMk/>
            <pc:sldMk cId="504414129" sldId="256"/>
            <ac:picMk id="10" creationId="{D9B18253-E358-4B00-868E-C386698F350F}"/>
          </ac:picMkLst>
        </pc:picChg>
        <pc:picChg chg="add del mod">
          <ac:chgData name="Kimberly Bouyer" userId="bbdb7d0613b492b3" providerId="LiveId" clId="{1D34626C-BA30-4EC5-8E98-716ADECA94E3}" dt="2021-09-27T19:22:34.765" v="2870"/>
          <ac:picMkLst>
            <pc:docMk/>
            <pc:sldMk cId="504414129" sldId="256"/>
            <ac:picMk id="12" creationId="{0009DE4F-C86F-4300-A1D4-F4558D78E8FD}"/>
          </ac:picMkLst>
        </pc:picChg>
        <pc:picChg chg="add del mod">
          <ac:chgData name="Kimberly Bouyer" userId="bbdb7d0613b492b3" providerId="LiveId" clId="{1D34626C-BA30-4EC5-8E98-716ADECA94E3}" dt="2021-09-27T23:53:42.357" v="3158"/>
          <ac:picMkLst>
            <pc:docMk/>
            <pc:sldMk cId="504414129" sldId="256"/>
            <ac:picMk id="12" creationId="{72A30089-1807-48C3-AEC9-722FA5AAE8CA}"/>
          </ac:picMkLst>
        </pc:picChg>
        <pc:picChg chg="add del mod">
          <ac:chgData name="Kimberly Bouyer" userId="bbdb7d0613b492b3" providerId="LiveId" clId="{1D34626C-BA30-4EC5-8E98-716ADECA94E3}" dt="2021-09-27T19:26:03.036" v="2873"/>
          <ac:picMkLst>
            <pc:docMk/>
            <pc:sldMk cId="504414129" sldId="256"/>
            <ac:picMk id="13" creationId="{5A31FB5E-B3EF-4770-AE61-8543C56CE1C2}"/>
          </ac:picMkLst>
        </pc:picChg>
        <pc:picChg chg="add del mod">
          <ac:chgData name="Kimberly Bouyer" userId="bbdb7d0613b492b3" providerId="LiveId" clId="{1D34626C-BA30-4EC5-8E98-716ADECA94E3}" dt="2021-09-27T23:54:07.438" v="3160"/>
          <ac:picMkLst>
            <pc:docMk/>
            <pc:sldMk cId="504414129" sldId="256"/>
            <ac:picMk id="13" creationId="{8F3893BB-E044-48C8-B480-6E513BF91243}"/>
          </ac:picMkLst>
        </pc:picChg>
        <pc:picChg chg="add del mod">
          <ac:chgData name="Kimberly Bouyer" userId="bbdb7d0613b492b3" providerId="LiveId" clId="{1D34626C-BA30-4EC5-8E98-716ADECA94E3}" dt="2021-09-27T23:54:33.284" v="3162"/>
          <ac:picMkLst>
            <pc:docMk/>
            <pc:sldMk cId="504414129" sldId="256"/>
            <ac:picMk id="14" creationId="{4DFBBC29-2362-42FD-829A-CD9D6D2AB77B}"/>
          </ac:picMkLst>
        </pc:picChg>
        <pc:picChg chg="add del mod">
          <ac:chgData name="Kimberly Bouyer" userId="bbdb7d0613b492b3" providerId="LiveId" clId="{1D34626C-BA30-4EC5-8E98-716ADECA94E3}" dt="2021-09-27T19:26:56.145" v="2875"/>
          <ac:picMkLst>
            <pc:docMk/>
            <pc:sldMk cId="504414129" sldId="256"/>
            <ac:picMk id="14" creationId="{8F6CB41D-23EE-44BA-A2EE-CEB2A047B83A}"/>
          </ac:picMkLst>
        </pc:picChg>
        <pc:picChg chg="add del mod">
          <ac:chgData name="Kimberly Bouyer" userId="bbdb7d0613b492b3" providerId="LiveId" clId="{1D34626C-BA30-4EC5-8E98-716ADECA94E3}" dt="2021-09-27T19:27:54.402" v="2877"/>
          <ac:picMkLst>
            <pc:docMk/>
            <pc:sldMk cId="504414129" sldId="256"/>
            <ac:picMk id="15" creationId="{89BEA6E3-B326-4159-96CA-9FBCB2E6FD1D}"/>
          </ac:picMkLst>
        </pc:picChg>
        <pc:picChg chg="add del mod">
          <ac:chgData name="Kimberly Bouyer" userId="bbdb7d0613b492b3" providerId="LiveId" clId="{1D34626C-BA30-4EC5-8E98-716ADECA94E3}" dt="2021-09-28T00:26:52.956" v="3164"/>
          <ac:picMkLst>
            <pc:docMk/>
            <pc:sldMk cId="504414129" sldId="256"/>
            <ac:picMk id="15" creationId="{FE6C68C2-D0D5-4A1B-9D7A-F02215EE0B89}"/>
          </ac:picMkLst>
        </pc:picChg>
        <pc:picChg chg="add del mod">
          <ac:chgData name="Kimberly Bouyer" userId="bbdb7d0613b492b3" providerId="LiveId" clId="{1D34626C-BA30-4EC5-8E98-716ADECA94E3}" dt="2021-09-27T19:28:23.167" v="2879"/>
          <ac:picMkLst>
            <pc:docMk/>
            <pc:sldMk cId="504414129" sldId="256"/>
            <ac:picMk id="16" creationId="{0C6016D5-9AD2-476C-9FF8-5D28FFCABD49}"/>
          </ac:picMkLst>
        </pc:picChg>
        <pc:picChg chg="add del mod">
          <ac:chgData name="Kimberly Bouyer" userId="bbdb7d0613b492b3" providerId="LiveId" clId="{1D34626C-BA30-4EC5-8E98-716ADECA94E3}" dt="2021-09-28T00:28:06.459" v="3166"/>
          <ac:picMkLst>
            <pc:docMk/>
            <pc:sldMk cId="504414129" sldId="256"/>
            <ac:picMk id="16" creationId="{662341C9-8458-4F3D-B4A0-9F19B889FE95}"/>
          </ac:picMkLst>
        </pc:picChg>
        <pc:picChg chg="add del mod">
          <ac:chgData name="Kimberly Bouyer" userId="bbdb7d0613b492b3" providerId="LiveId" clId="{1D34626C-BA30-4EC5-8E98-716ADECA94E3}" dt="2021-09-27T19:29:07.591" v="2881"/>
          <ac:picMkLst>
            <pc:docMk/>
            <pc:sldMk cId="504414129" sldId="256"/>
            <ac:picMk id="17" creationId="{606087E9-6677-43B8-9958-18599ADDDDA5}"/>
          </ac:picMkLst>
        </pc:picChg>
        <pc:picChg chg="add del mod">
          <ac:chgData name="Kimberly Bouyer" userId="bbdb7d0613b492b3" providerId="LiveId" clId="{1D34626C-BA30-4EC5-8E98-716ADECA94E3}" dt="2021-09-28T00:29:06.080" v="3168"/>
          <ac:picMkLst>
            <pc:docMk/>
            <pc:sldMk cId="504414129" sldId="256"/>
            <ac:picMk id="17" creationId="{DD448C38-181B-4FD4-A105-21142FCE3998}"/>
          </ac:picMkLst>
        </pc:picChg>
        <pc:picChg chg="add del mod">
          <ac:chgData name="Kimberly Bouyer" userId="bbdb7d0613b492b3" providerId="LiveId" clId="{1D34626C-BA30-4EC5-8E98-716ADECA94E3}" dt="2021-09-28T00:30:03.519" v="3170"/>
          <ac:picMkLst>
            <pc:docMk/>
            <pc:sldMk cId="504414129" sldId="256"/>
            <ac:picMk id="18" creationId="{51224A79-1B51-4126-957F-20F5361AD001}"/>
          </ac:picMkLst>
        </pc:picChg>
        <pc:picChg chg="add del mod">
          <ac:chgData name="Kimberly Bouyer" userId="bbdb7d0613b492b3" providerId="LiveId" clId="{1D34626C-BA30-4EC5-8E98-716ADECA94E3}" dt="2021-09-27T19:30:33.253" v="2883"/>
          <ac:picMkLst>
            <pc:docMk/>
            <pc:sldMk cId="504414129" sldId="256"/>
            <ac:picMk id="18" creationId="{6A7285D9-3E8E-4AF9-B82A-28E6734BD4DE}"/>
          </ac:picMkLst>
        </pc:picChg>
        <pc:picChg chg="add del mod">
          <ac:chgData name="Kimberly Bouyer" userId="bbdb7d0613b492b3" providerId="LiveId" clId="{1D34626C-BA30-4EC5-8E98-716ADECA94E3}" dt="2021-09-28T00:32:02.851" v="3172"/>
          <ac:picMkLst>
            <pc:docMk/>
            <pc:sldMk cId="504414129" sldId="256"/>
            <ac:picMk id="19" creationId="{9E2B6373-11A5-4C7A-B188-C905B2B0D3A2}"/>
          </ac:picMkLst>
        </pc:picChg>
        <pc:picChg chg="add del mod">
          <ac:chgData name="Kimberly Bouyer" userId="bbdb7d0613b492b3" providerId="LiveId" clId="{1D34626C-BA30-4EC5-8E98-716ADECA94E3}" dt="2021-09-27T19:35:01.598" v="2885"/>
          <ac:picMkLst>
            <pc:docMk/>
            <pc:sldMk cId="504414129" sldId="256"/>
            <ac:picMk id="19" creationId="{FE539DBD-C170-4CEC-A8E2-D1B3AFA52E8C}"/>
          </ac:picMkLst>
        </pc:picChg>
        <pc:picChg chg="add del mod">
          <ac:chgData name="Kimberly Bouyer" userId="bbdb7d0613b492b3" providerId="LiveId" clId="{1D34626C-BA30-4EC5-8E98-716ADECA94E3}" dt="2021-09-27T19:38:30.206" v="2887"/>
          <ac:picMkLst>
            <pc:docMk/>
            <pc:sldMk cId="504414129" sldId="256"/>
            <ac:picMk id="20" creationId="{8588FE81-E6F3-43A1-AD90-D26176BE98E2}"/>
          </ac:picMkLst>
        </pc:picChg>
        <pc:picChg chg="add del mod">
          <ac:chgData name="Kimberly Bouyer" userId="bbdb7d0613b492b3" providerId="LiveId" clId="{1D34626C-BA30-4EC5-8E98-716ADECA94E3}" dt="2021-09-28T00:34:28.259" v="3174"/>
          <ac:picMkLst>
            <pc:docMk/>
            <pc:sldMk cId="504414129" sldId="256"/>
            <ac:picMk id="20" creationId="{ACB340DC-6B94-4863-AE62-EB187ACF73F6}"/>
          </ac:picMkLst>
        </pc:picChg>
        <pc:picChg chg="add del mod">
          <ac:chgData name="Kimberly Bouyer" userId="bbdb7d0613b492b3" providerId="LiveId" clId="{1D34626C-BA30-4EC5-8E98-716ADECA94E3}" dt="2021-09-28T00:34:46.526" v="3176"/>
          <ac:picMkLst>
            <pc:docMk/>
            <pc:sldMk cId="504414129" sldId="256"/>
            <ac:picMk id="21" creationId="{7E9231AA-9B26-40EA-BBDF-F0F2FEEBC5AF}"/>
          </ac:picMkLst>
        </pc:picChg>
        <pc:picChg chg="add del mod">
          <ac:chgData name="Kimberly Bouyer" userId="bbdb7d0613b492b3" providerId="LiveId" clId="{1D34626C-BA30-4EC5-8E98-716ADECA94E3}" dt="2021-09-27T19:40:17.798" v="2889"/>
          <ac:picMkLst>
            <pc:docMk/>
            <pc:sldMk cId="504414129" sldId="256"/>
            <ac:picMk id="21" creationId="{C88CF7FD-89DD-49D0-A1C7-370F1AB4D71C}"/>
          </ac:picMkLst>
        </pc:picChg>
        <pc:picChg chg="add del mod">
          <ac:chgData name="Kimberly Bouyer" userId="bbdb7d0613b492b3" providerId="LiveId" clId="{1D34626C-BA30-4EC5-8E98-716ADECA94E3}" dt="2021-09-28T21:26:46.310" v="3211"/>
          <ac:picMkLst>
            <pc:docMk/>
            <pc:sldMk cId="504414129" sldId="256"/>
            <ac:picMk id="22" creationId="{34173EDF-F911-4C8A-86F2-6C2FE1D86D27}"/>
          </ac:picMkLst>
        </pc:picChg>
        <pc:picChg chg="add del mod">
          <ac:chgData name="Kimberly Bouyer" userId="bbdb7d0613b492b3" providerId="LiveId" clId="{1D34626C-BA30-4EC5-8E98-716ADECA94E3}" dt="2021-09-27T19:43:23.585" v="2892"/>
          <ac:picMkLst>
            <pc:docMk/>
            <pc:sldMk cId="504414129" sldId="256"/>
            <ac:picMk id="22" creationId="{FAEA0D1E-7ACD-4CC9-975F-356E27130C73}"/>
          </ac:picMkLst>
        </pc:picChg>
        <pc:picChg chg="add del mod">
          <ac:chgData name="Kimberly Bouyer" userId="bbdb7d0613b492b3" providerId="LiveId" clId="{1D34626C-BA30-4EC5-8E98-716ADECA94E3}" dt="2021-09-27T19:47:54.080" v="2894"/>
          <ac:picMkLst>
            <pc:docMk/>
            <pc:sldMk cId="504414129" sldId="256"/>
            <ac:picMk id="23" creationId="{14342E7B-91E8-4F48-9BB0-8DDF98AFB1A5}"/>
          </ac:picMkLst>
        </pc:picChg>
        <pc:picChg chg="add del mod">
          <ac:chgData name="Kimberly Bouyer" userId="bbdb7d0613b492b3" providerId="LiveId" clId="{1D34626C-BA30-4EC5-8E98-716ADECA94E3}" dt="2021-09-27T19:52:33.563" v="2910"/>
          <ac:picMkLst>
            <pc:docMk/>
            <pc:sldMk cId="504414129" sldId="256"/>
            <ac:picMk id="24" creationId="{4C10CD26-C907-41DA-A134-1A285F6C0ABC}"/>
          </ac:picMkLst>
        </pc:picChg>
        <pc:picChg chg="add del mod">
          <ac:chgData name="Kimberly Bouyer" userId="bbdb7d0613b492b3" providerId="LiveId" clId="{1D34626C-BA30-4EC5-8E98-716ADECA94E3}" dt="2021-09-27T19:53:53.027" v="2912"/>
          <ac:picMkLst>
            <pc:docMk/>
            <pc:sldMk cId="504414129" sldId="256"/>
            <ac:picMk id="25" creationId="{D7D41D33-B5EC-4F1B-9395-2EE1E859A68B}"/>
          </ac:picMkLst>
        </pc:picChg>
        <pc:picChg chg="add del mod">
          <ac:chgData name="Kimberly Bouyer" userId="bbdb7d0613b492b3" providerId="LiveId" clId="{1D34626C-BA30-4EC5-8E98-716ADECA94E3}" dt="2021-09-27T19:56:00.488" v="2914"/>
          <ac:picMkLst>
            <pc:docMk/>
            <pc:sldMk cId="504414129" sldId="256"/>
            <ac:picMk id="26" creationId="{9D992062-6EBB-41A2-8158-835FC730553B}"/>
          </ac:picMkLst>
        </pc:picChg>
        <pc:picChg chg="add del mod">
          <ac:chgData name="Kimberly Bouyer" userId="bbdb7d0613b492b3" providerId="LiveId" clId="{1D34626C-BA30-4EC5-8E98-716ADECA94E3}" dt="2021-09-27T19:56:36.779" v="2916"/>
          <ac:picMkLst>
            <pc:docMk/>
            <pc:sldMk cId="504414129" sldId="256"/>
            <ac:picMk id="27" creationId="{B787F514-C612-4B2E-B923-66EE47C3B1E3}"/>
          </ac:picMkLst>
        </pc:picChg>
        <pc:picChg chg="add del mod">
          <ac:chgData name="Kimberly Bouyer" userId="bbdb7d0613b492b3" providerId="LiveId" clId="{1D34626C-BA30-4EC5-8E98-716ADECA94E3}" dt="2021-09-27T19:57:15.536" v="2918"/>
          <ac:picMkLst>
            <pc:docMk/>
            <pc:sldMk cId="504414129" sldId="256"/>
            <ac:picMk id="28" creationId="{C485C5C3-8597-47C2-8BFF-B2E9EDA6DB98}"/>
          </ac:picMkLst>
        </pc:picChg>
        <pc:picChg chg="add del mod">
          <ac:chgData name="Kimberly Bouyer" userId="bbdb7d0613b492b3" providerId="LiveId" clId="{1D34626C-BA30-4EC5-8E98-716ADECA94E3}" dt="2021-09-27T19:59:06.595" v="2920"/>
          <ac:picMkLst>
            <pc:docMk/>
            <pc:sldMk cId="504414129" sldId="256"/>
            <ac:picMk id="29" creationId="{8E0F1F63-FF8A-4D84-8753-1E4C0B47A71A}"/>
          </ac:picMkLst>
        </pc:picChg>
        <pc:picChg chg="add del mod">
          <ac:chgData name="Kimberly Bouyer" userId="bbdb7d0613b492b3" providerId="LiveId" clId="{1D34626C-BA30-4EC5-8E98-716ADECA94E3}" dt="2021-09-27T19:59:35.194" v="2922"/>
          <ac:picMkLst>
            <pc:docMk/>
            <pc:sldMk cId="504414129" sldId="256"/>
            <ac:picMk id="30" creationId="{E81FC139-388E-4D5E-938E-9E00D0949A9F}"/>
          </ac:picMkLst>
        </pc:picChg>
        <pc:picChg chg="add del mod">
          <ac:chgData name="Kimberly Bouyer" userId="bbdb7d0613b492b3" providerId="LiveId" clId="{1D34626C-BA30-4EC5-8E98-716ADECA94E3}" dt="2021-09-27T20:00:38.558" v="2924"/>
          <ac:picMkLst>
            <pc:docMk/>
            <pc:sldMk cId="504414129" sldId="256"/>
            <ac:picMk id="31" creationId="{0FCBA1B8-FE96-46C0-B4FC-1792C95967AF}"/>
          </ac:picMkLst>
        </pc:picChg>
        <pc:picChg chg="add del mod">
          <ac:chgData name="Kimberly Bouyer" userId="bbdb7d0613b492b3" providerId="LiveId" clId="{1D34626C-BA30-4EC5-8E98-716ADECA94E3}" dt="2021-09-27T20:02:01.055" v="2926"/>
          <ac:picMkLst>
            <pc:docMk/>
            <pc:sldMk cId="504414129" sldId="256"/>
            <ac:picMk id="32" creationId="{247D9B28-A83A-4C15-B510-D84DA75FF6EA}"/>
          </ac:picMkLst>
        </pc:picChg>
        <pc:picChg chg="add del mod">
          <ac:chgData name="Kimberly Bouyer" userId="bbdb7d0613b492b3" providerId="LiveId" clId="{1D34626C-BA30-4EC5-8E98-716ADECA94E3}" dt="2021-09-27T20:05:35.606" v="2928"/>
          <ac:picMkLst>
            <pc:docMk/>
            <pc:sldMk cId="504414129" sldId="256"/>
            <ac:picMk id="33" creationId="{9FD5EA28-F8B7-4FC7-A545-9886B02404EA}"/>
          </ac:picMkLst>
        </pc:picChg>
        <pc:picChg chg="add del mod">
          <ac:chgData name="Kimberly Bouyer" userId="bbdb7d0613b492b3" providerId="LiveId" clId="{1D34626C-BA30-4EC5-8E98-716ADECA94E3}" dt="2021-09-27T20:09:40.181" v="2930"/>
          <ac:picMkLst>
            <pc:docMk/>
            <pc:sldMk cId="504414129" sldId="256"/>
            <ac:picMk id="34" creationId="{3FBE5859-B5ED-4595-8563-44D8D2DA6192}"/>
          </ac:picMkLst>
        </pc:picChg>
        <pc:picChg chg="add del mod">
          <ac:chgData name="Kimberly Bouyer" userId="bbdb7d0613b492b3" providerId="LiveId" clId="{1D34626C-BA30-4EC5-8E98-716ADECA94E3}" dt="2021-09-27T20:16:55.238" v="2932"/>
          <ac:picMkLst>
            <pc:docMk/>
            <pc:sldMk cId="504414129" sldId="256"/>
            <ac:picMk id="35" creationId="{FC4948E3-A356-46A1-94A5-33098F599367}"/>
          </ac:picMkLst>
        </pc:picChg>
        <pc:picChg chg="add del mod">
          <ac:chgData name="Kimberly Bouyer" userId="bbdb7d0613b492b3" providerId="LiveId" clId="{1D34626C-BA30-4EC5-8E98-716ADECA94E3}" dt="2021-09-27T20:17:30.705" v="2934"/>
          <ac:picMkLst>
            <pc:docMk/>
            <pc:sldMk cId="504414129" sldId="256"/>
            <ac:picMk id="36" creationId="{12ABC3A0-3294-453A-B153-F2BCE9D3EBAE}"/>
          </ac:picMkLst>
        </pc:picChg>
        <pc:picChg chg="add del mod">
          <ac:chgData name="Kimberly Bouyer" userId="bbdb7d0613b492b3" providerId="LiveId" clId="{1D34626C-BA30-4EC5-8E98-716ADECA94E3}" dt="2021-09-27T20:18:08.341" v="2936"/>
          <ac:picMkLst>
            <pc:docMk/>
            <pc:sldMk cId="504414129" sldId="256"/>
            <ac:picMk id="37" creationId="{90762AE1-282F-490A-8782-37FDB89D4CFF}"/>
          </ac:picMkLst>
        </pc:picChg>
        <pc:picChg chg="add del mod">
          <ac:chgData name="Kimberly Bouyer" userId="bbdb7d0613b492b3" providerId="LiveId" clId="{1D34626C-BA30-4EC5-8E98-716ADECA94E3}" dt="2021-09-27T20:19:30.988" v="2938"/>
          <ac:picMkLst>
            <pc:docMk/>
            <pc:sldMk cId="504414129" sldId="256"/>
            <ac:picMk id="38" creationId="{0B5AAC3A-B9E1-4117-BFD2-BA9FB9491A53}"/>
          </ac:picMkLst>
        </pc:picChg>
        <pc:picChg chg="add del mod">
          <ac:chgData name="Kimberly Bouyer" userId="bbdb7d0613b492b3" providerId="LiveId" clId="{1D34626C-BA30-4EC5-8E98-716ADECA94E3}" dt="2021-09-27T20:21:25.687" v="2940"/>
          <ac:picMkLst>
            <pc:docMk/>
            <pc:sldMk cId="504414129" sldId="256"/>
            <ac:picMk id="39" creationId="{981E60DB-6A32-4F7B-80E7-627BDEF60145}"/>
          </ac:picMkLst>
        </pc:picChg>
        <pc:picChg chg="add del mod">
          <ac:chgData name="Kimberly Bouyer" userId="bbdb7d0613b492b3" providerId="LiveId" clId="{1D34626C-BA30-4EC5-8E98-716ADECA94E3}" dt="2021-09-27T20:24:55.286" v="2942"/>
          <ac:picMkLst>
            <pc:docMk/>
            <pc:sldMk cId="504414129" sldId="256"/>
            <ac:picMk id="40" creationId="{5B116F9A-FCC7-4FBD-A632-4EC6C846A00C}"/>
          </ac:picMkLst>
        </pc:picChg>
        <pc:picChg chg="add del mod">
          <ac:chgData name="Kimberly Bouyer" userId="bbdb7d0613b492b3" providerId="LiveId" clId="{1D34626C-BA30-4EC5-8E98-716ADECA94E3}" dt="2021-09-27T20:28:16.778" v="2944"/>
          <ac:picMkLst>
            <pc:docMk/>
            <pc:sldMk cId="504414129" sldId="256"/>
            <ac:picMk id="41" creationId="{B5958076-29DF-454E-8FEB-94C1CD4AFC62}"/>
          </ac:picMkLst>
        </pc:picChg>
        <pc:picChg chg="add del mod">
          <ac:chgData name="Kimberly Bouyer" userId="bbdb7d0613b492b3" providerId="LiveId" clId="{1D34626C-BA30-4EC5-8E98-716ADECA94E3}" dt="2021-09-27T20:30:31.021" v="2946"/>
          <ac:picMkLst>
            <pc:docMk/>
            <pc:sldMk cId="504414129" sldId="256"/>
            <ac:picMk id="42" creationId="{E8AD2FF5-0485-4084-AC3C-2E0478EF82D5}"/>
          </ac:picMkLst>
        </pc:picChg>
        <pc:picChg chg="add del mod">
          <ac:chgData name="Kimberly Bouyer" userId="bbdb7d0613b492b3" providerId="LiveId" clId="{1D34626C-BA30-4EC5-8E98-716ADECA94E3}" dt="2021-09-27T20:41:42.141" v="2997"/>
          <ac:picMkLst>
            <pc:docMk/>
            <pc:sldMk cId="504414129" sldId="256"/>
            <ac:picMk id="43" creationId="{4B22F7F8-5A3D-4736-AABA-6941EFF9012F}"/>
          </ac:picMkLst>
        </pc:picChg>
        <pc:picChg chg="add del mod">
          <ac:chgData name="Kimberly Bouyer" userId="bbdb7d0613b492b3" providerId="LiveId" clId="{1D34626C-BA30-4EC5-8E98-716ADECA94E3}" dt="2021-09-27T20:42:13.375" v="2999"/>
          <ac:picMkLst>
            <pc:docMk/>
            <pc:sldMk cId="504414129" sldId="256"/>
            <ac:picMk id="44" creationId="{C22FE695-A7DD-4A97-A16B-292C0AB394C5}"/>
          </ac:picMkLst>
        </pc:picChg>
        <pc:picChg chg="add del mod">
          <ac:chgData name="Kimberly Bouyer" userId="bbdb7d0613b492b3" providerId="LiveId" clId="{1D34626C-BA30-4EC5-8E98-716ADECA94E3}" dt="2021-09-27T20:43:37.856" v="3001"/>
          <ac:picMkLst>
            <pc:docMk/>
            <pc:sldMk cId="504414129" sldId="256"/>
            <ac:picMk id="45" creationId="{2704DF0B-2B7D-41FC-B8DB-B430FBA4F585}"/>
          </ac:picMkLst>
        </pc:picChg>
        <pc:picChg chg="add del mod">
          <ac:chgData name="Kimberly Bouyer" userId="bbdb7d0613b492b3" providerId="LiveId" clId="{1D34626C-BA30-4EC5-8E98-716ADECA94E3}" dt="2021-09-27T20:45:00.782" v="3003"/>
          <ac:picMkLst>
            <pc:docMk/>
            <pc:sldMk cId="504414129" sldId="256"/>
            <ac:picMk id="46" creationId="{CCEDC6B4-50FA-4F95-BD8D-B185E56E63CE}"/>
          </ac:picMkLst>
        </pc:picChg>
        <pc:picChg chg="add del mod">
          <ac:chgData name="Kimberly Bouyer" userId="bbdb7d0613b492b3" providerId="LiveId" clId="{1D34626C-BA30-4EC5-8E98-716ADECA94E3}" dt="2021-09-27T20:46:14.108" v="3005"/>
          <ac:picMkLst>
            <pc:docMk/>
            <pc:sldMk cId="504414129" sldId="256"/>
            <ac:picMk id="47" creationId="{91A2423E-8312-490F-843A-ECB7F160E9EE}"/>
          </ac:picMkLst>
        </pc:picChg>
        <pc:picChg chg="add del mod">
          <ac:chgData name="Kimberly Bouyer" userId="bbdb7d0613b492b3" providerId="LiveId" clId="{1D34626C-BA30-4EC5-8E98-716ADECA94E3}" dt="2021-09-27T20:48:32.255" v="3007"/>
          <ac:picMkLst>
            <pc:docMk/>
            <pc:sldMk cId="504414129" sldId="256"/>
            <ac:picMk id="48" creationId="{A7188C66-DC45-43EE-A7C7-55FACCE81F7D}"/>
          </ac:picMkLst>
        </pc:picChg>
        <pc:picChg chg="add del mod">
          <ac:chgData name="Kimberly Bouyer" userId="bbdb7d0613b492b3" providerId="LiveId" clId="{1D34626C-BA30-4EC5-8E98-716ADECA94E3}" dt="2021-09-27T20:51:53.680" v="3009"/>
          <ac:picMkLst>
            <pc:docMk/>
            <pc:sldMk cId="504414129" sldId="256"/>
            <ac:picMk id="49" creationId="{3DB957A5-FCAA-4B46-9E58-41E91A59C985}"/>
          </ac:picMkLst>
        </pc:picChg>
        <pc:picChg chg="add del mod">
          <ac:chgData name="Kimberly Bouyer" userId="bbdb7d0613b492b3" providerId="LiveId" clId="{1D34626C-BA30-4EC5-8E98-716ADECA94E3}" dt="2021-09-27T20:53:51.028" v="3011"/>
          <ac:picMkLst>
            <pc:docMk/>
            <pc:sldMk cId="504414129" sldId="256"/>
            <ac:picMk id="50" creationId="{1DE0B976-A7BF-440C-A800-12B1AC22B5DD}"/>
          </ac:picMkLst>
        </pc:picChg>
        <pc:picChg chg="add del mod">
          <ac:chgData name="Kimberly Bouyer" userId="bbdb7d0613b492b3" providerId="LiveId" clId="{1D34626C-BA30-4EC5-8E98-716ADECA94E3}" dt="2021-09-27T20:55:23.413" v="3013"/>
          <ac:picMkLst>
            <pc:docMk/>
            <pc:sldMk cId="504414129" sldId="256"/>
            <ac:picMk id="51" creationId="{FE1EA629-CDEE-4588-9B6B-3B5D07D69B1B}"/>
          </ac:picMkLst>
        </pc:picChg>
        <pc:picChg chg="add del mod">
          <ac:chgData name="Kimberly Bouyer" userId="bbdb7d0613b492b3" providerId="LiveId" clId="{1D34626C-BA30-4EC5-8E98-716ADECA94E3}" dt="2021-09-27T20:58:30.715" v="3015"/>
          <ac:picMkLst>
            <pc:docMk/>
            <pc:sldMk cId="504414129" sldId="256"/>
            <ac:picMk id="52" creationId="{C1A2EF74-7C99-4F53-9B4E-5EDA38AABC23}"/>
          </ac:picMkLst>
        </pc:picChg>
        <pc:picChg chg="add del mod">
          <ac:chgData name="Kimberly Bouyer" userId="bbdb7d0613b492b3" providerId="LiveId" clId="{1D34626C-BA30-4EC5-8E98-716ADECA94E3}" dt="2021-09-27T21:00:56.050" v="3017"/>
          <ac:picMkLst>
            <pc:docMk/>
            <pc:sldMk cId="504414129" sldId="256"/>
            <ac:picMk id="53" creationId="{0D378C11-5182-45CB-A4EB-2A453BC55035}"/>
          </ac:picMkLst>
        </pc:picChg>
        <pc:picChg chg="add del mod">
          <ac:chgData name="Kimberly Bouyer" userId="bbdb7d0613b492b3" providerId="LiveId" clId="{1D34626C-BA30-4EC5-8E98-716ADECA94E3}" dt="2021-09-27T21:01:17.876" v="3019"/>
          <ac:picMkLst>
            <pc:docMk/>
            <pc:sldMk cId="504414129" sldId="256"/>
            <ac:picMk id="54" creationId="{6BE5E91C-6ABD-4CB9-930C-963159B6D589}"/>
          </ac:picMkLst>
        </pc:picChg>
        <pc:picChg chg="add del mod">
          <ac:chgData name="Kimberly Bouyer" userId="bbdb7d0613b492b3" providerId="LiveId" clId="{1D34626C-BA30-4EC5-8E98-716ADECA94E3}" dt="2021-09-27T21:01:39.192" v="3021"/>
          <ac:picMkLst>
            <pc:docMk/>
            <pc:sldMk cId="504414129" sldId="256"/>
            <ac:picMk id="55" creationId="{28ECE4EA-F1C9-4681-83E2-69B9825018E4}"/>
          </ac:picMkLst>
        </pc:picChg>
        <pc:picChg chg="add del mod">
          <ac:chgData name="Kimberly Bouyer" userId="bbdb7d0613b492b3" providerId="LiveId" clId="{1D34626C-BA30-4EC5-8E98-716ADECA94E3}" dt="2021-09-27T21:07:41.212" v="3023"/>
          <ac:picMkLst>
            <pc:docMk/>
            <pc:sldMk cId="504414129" sldId="256"/>
            <ac:picMk id="56" creationId="{315A2CC8-C708-48F6-B3F1-6FDE269B9FF0}"/>
          </ac:picMkLst>
        </pc:picChg>
        <pc:picChg chg="add del mod">
          <ac:chgData name="Kimberly Bouyer" userId="bbdb7d0613b492b3" providerId="LiveId" clId="{1D34626C-BA30-4EC5-8E98-716ADECA94E3}" dt="2021-09-27T21:09:14.142" v="3025"/>
          <ac:picMkLst>
            <pc:docMk/>
            <pc:sldMk cId="504414129" sldId="256"/>
            <ac:picMk id="57" creationId="{71C20BBC-8BC9-490C-AB77-016D9A6DB595}"/>
          </ac:picMkLst>
        </pc:picChg>
        <pc:picChg chg="add del mod">
          <ac:chgData name="Kimberly Bouyer" userId="bbdb7d0613b492b3" providerId="LiveId" clId="{1D34626C-BA30-4EC5-8E98-716ADECA94E3}" dt="2021-09-27T21:11:00.584" v="3027"/>
          <ac:picMkLst>
            <pc:docMk/>
            <pc:sldMk cId="504414129" sldId="256"/>
            <ac:picMk id="58" creationId="{F65DE85F-8B54-44BB-874A-50AE4C97F94F}"/>
          </ac:picMkLst>
        </pc:picChg>
        <pc:picChg chg="add del mod">
          <ac:chgData name="Kimberly Bouyer" userId="bbdb7d0613b492b3" providerId="LiveId" clId="{1D34626C-BA30-4EC5-8E98-716ADECA94E3}" dt="2021-09-27T21:13:37.365" v="3029"/>
          <ac:picMkLst>
            <pc:docMk/>
            <pc:sldMk cId="504414129" sldId="256"/>
            <ac:picMk id="59" creationId="{50898B7A-ADEF-436E-874A-2C0A9F013678}"/>
          </ac:picMkLst>
        </pc:picChg>
        <pc:picChg chg="add del mod">
          <ac:chgData name="Kimberly Bouyer" userId="bbdb7d0613b492b3" providerId="LiveId" clId="{1D34626C-BA30-4EC5-8E98-716ADECA94E3}" dt="2021-09-27T21:17:20.723" v="3031"/>
          <ac:picMkLst>
            <pc:docMk/>
            <pc:sldMk cId="504414129" sldId="256"/>
            <ac:picMk id="60" creationId="{F488AEBC-02A1-443F-9C9F-47CD6F162D13}"/>
          </ac:picMkLst>
        </pc:picChg>
        <pc:picChg chg="add del mod">
          <ac:chgData name="Kimberly Bouyer" userId="bbdb7d0613b492b3" providerId="LiveId" clId="{1D34626C-BA30-4EC5-8E98-716ADECA94E3}" dt="2021-09-27T21:20:13.659" v="3033"/>
          <ac:picMkLst>
            <pc:docMk/>
            <pc:sldMk cId="504414129" sldId="256"/>
            <ac:picMk id="61" creationId="{ED316C3D-843C-4812-8592-8D7DE7B8AD5D}"/>
          </ac:picMkLst>
        </pc:picChg>
        <pc:picChg chg="add del mod">
          <ac:chgData name="Kimberly Bouyer" userId="bbdb7d0613b492b3" providerId="LiveId" clId="{1D34626C-BA30-4EC5-8E98-716ADECA94E3}" dt="2021-09-27T21:24:29.193" v="3035"/>
          <ac:picMkLst>
            <pc:docMk/>
            <pc:sldMk cId="504414129" sldId="256"/>
            <ac:picMk id="62" creationId="{E4A12471-7704-44F8-ADAA-A61F3F07A001}"/>
          </ac:picMkLst>
        </pc:picChg>
        <pc:picChg chg="add del mod">
          <ac:chgData name="Kimberly Bouyer" userId="bbdb7d0613b492b3" providerId="LiveId" clId="{1D34626C-BA30-4EC5-8E98-716ADECA94E3}" dt="2021-09-27T21:25:40.522" v="3037"/>
          <ac:picMkLst>
            <pc:docMk/>
            <pc:sldMk cId="504414129" sldId="256"/>
            <ac:picMk id="63" creationId="{99A979B3-77C0-4107-AF5D-A5DFAFDC07EA}"/>
          </ac:picMkLst>
        </pc:picChg>
        <pc:picChg chg="add del mod">
          <ac:chgData name="Kimberly Bouyer" userId="bbdb7d0613b492b3" providerId="LiveId" clId="{1D34626C-BA30-4EC5-8E98-716ADECA94E3}" dt="2021-09-27T21:26:47.129" v="3039"/>
          <ac:picMkLst>
            <pc:docMk/>
            <pc:sldMk cId="504414129" sldId="256"/>
            <ac:picMk id="64" creationId="{8B23BD94-54E7-49C7-9410-05C0E50B722D}"/>
          </ac:picMkLst>
        </pc:picChg>
        <pc:picChg chg="add del mod">
          <ac:chgData name="Kimberly Bouyer" userId="bbdb7d0613b492b3" providerId="LiveId" clId="{1D34626C-BA30-4EC5-8E98-716ADECA94E3}" dt="2021-09-27T21:31:07.814" v="3041"/>
          <ac:picMkLst>
            <pc:docMk/>
            <pc:sldMk cId="504414129" sldId="256"/>
            <ac:picMk id="65" creationId="{67D579E3-E6C5-4911-89AC-563A31E638DA}"/>
          </ac:picMkLst>
        </pc:picChg>
        <pc:picChg chg="add del mod">
          <ac:chgData name="Kimberly Bouyer" userId="bbdb7d0613b492b3" providerId="LiveId" clId="{1D34626C-BA30-4EC5-8E98-716ADECA94E3}" dt="2021-09-27T21:37:42.061" v="3045"/>
          <ac:picMkLst>
            <pc:docMk/>
            <pc:sldMk cId="504414129" sldId="256"/>
            <ac:picMk id="66" creationId="{1D882B8D-50CE-4782-89B7-19F3C155EC92}"/>
          </ac:picMkLst>
        </pc:picChg>
        <pc:picChg chg="add del mod">
          <ac:chgData name="Kimberly Bouyer" userId="bbdb7d0613b492b3" providerId="LiveId" clId="{1D34626C-BA30-4EC5-8E98-716ADECA94E3}" dt="2021-09-27T21:38:55.507" v="3047"/>
          <ac:picMkLst>
            <pc:docMk/>
            <pc:sldMk cId="504414129" sldId="256"/>
            <ac:picMk id="67" creationId="{7B9FAC0C-FCAE-4612-8FA5-917628150ADD}"/>
          </ac:picMkLst>
        </pc:picChg>
        <pc:picChg chg="add del mod">
          <ac:chgData name="Kimberly Bouyer" userId="bbdb7d0613b492b3" providerId="LiveId" clId="{1D34626C-BA30-4EC5-8E98-716ADECA94E3}" dt="2021-09-27T21:40:11.113" v="3049"/>
          <ac:picMkLst>
            <pc:docMk/>
            <pc:sldMk cId="504414129" sldId="256"/>
            <ac:picMk id="68" creationId="{595E0A89-2129-4BFC-9A04-783085428F66}"/>
          </ac:picMkLst>
        </pc:picChg>
        <pc:picChg chg="add del mod">
          <ac:chgData name="Kimberly Bouyer" userId="bbdb7d0613b492b3" providerId="LiveId" clId="{1D34626C-BA30-4EC5-8E98-716ADECA94E3}" dt="2021-09-27T21:46:21.190" v="3054"/>
          <ac:picMkLst>
            <pc:docMk/>
            <pc:sldMk cId="504414129" sldId="256"/>
            <ac:picMk id="69" creationId="{709B544D-0023-4B7A-A67F-5808FC23E69D}"/>
          </ac:picMkLst>
        </pc:picChg>
        <pc:picChg chg="add del mod">
          <ac:chgData name="Kimberly Bouyer" userId="bbdb7d0613b492b3" providerId="LiveId" clId="{1D34626C-BA30-4EC5-8E98-716ADECA94E3}" dt="2021-09-27T21:53:56.368" v="3056"/>
          <ac:picMkLst>
            <pc:docMk/>
            <pc:sldMk cId="504414129" sldId="256"/>
            <ac:picMk id="70" creationId="{08B29402-332F-4417-93EB-3CBF5FE0F6AE}"/>
          </ac:picMkLst>
        </pc:picChg>
        <pc:picChg chg="add del mod">
          <ac:chgData name="Kimberly Bouyer" userId="bbdb7d0613b492b3" providerId="LiveId" clId="{1D34626C-BA30-4EC5-8E98-716ADECA94E3}" dt="2021-09-27T21:54:29.882" v="3058"/>
          <ac:picMkLst>
            <pc:docMk/>
            <pc:sldMk cId="504414129" sldId="256"/>
            <ac:picMk id="71" creationId="{D88B250E-43C5-4A98-A59B-F14B6B5D21EA}"/>
          </ac:picMkLst>
        </pc:picChg>
        <pc:picChg chg="add del mod">
          <ac:chgData name="Kimberly Bouyer" userId="bbdb7d0613b492b3" providerId="LiveId" clId="{1D34626C-BA30-4EC5-8E98-716ADECA94E3}" dt="2021-09-27T21:55:45.835" v="3060"/>
          <ac:picMkLst>
            <pc:docMk/>
            <pc:sldMk cId="504414129" sldId="256"/>
            <ac:picMk id="72" creationId="{98AFBAA1-8957-434F-B8E2-CF9F39EF0561}"/>
          </ac:picMkLst>
        </pc:picChg>
        <pc:picChg chg="add del mod">
          <ac:chgData name="Kimberly Bouyer" userId="bbdb7d0613b492b3" providerId="LiveId" clId="{1D34626C-BA30-4EC5-8E98-716ADECA94E3}" dt="2021-09-27T21:57:32.567" v="3062"/>
          <ac:picMkLst>
            <pc:docMk/>
            <pc:sldMk cId="504414129" sldId="256"/>
            <ac:picMk id="73" creationId="{91FEFAE6-9531-4650-BCE6-D8556FA298D4}"/>
          </ac:picMkLst>
        </pc:picChg>
        <pc:picChg chg="add del mod">
          <ac:chgData name="Kimberly Bouyer" userId="bbdb7d0613b492b3" providerId="LiveId" clId="{1D34626C-BA30-4EC5-8E98-716ADECA94E3}" dt="2021-09-27T21:59:27.698" v="3064"/>
          <ac:picMkLst>
            <pc:docMk/>
            <pc:sldMk cId="504414129" sldId="256"/>
            <ac:picMk id="74" creationId="{FC448218-0B2F-4A21-8951-2E11652F7B74}"/>
          </ac:picMkLst>
        </pc:picChg>
        <pc:picChg chg="add del mod">
          <ac:chgData name="Kimberly Bouyer" userId="bbdb7d0613b492b3" providerId="LiveId" clId="{1D34626C-BA30-4EC5-8E98-716ADECA94E3}" dt="2021-09-27T22:00:59.401" v="3066"/>
          <ac:picMkLst>
            <pc:docMk/>
            <pc:sldMk cId="504414129" sldId="256"/>
            <ac:picMk id="75" creationId="{E92ACC49-A00C-4202-8D24-56324B8DD87E}"/>
          </ac:picMkLst>
        </pc:picChg>
        <pc:picChg chg="add del mod">
          <ac:chgData name="Kimberly Bouyer" userId="bbdb7d0613b492b3" providerId="LiveId" clId="{1D34626C-BA30-4EC5-8E98-716ADECA94E3}" dt="2021-09-27T22:02:08.053" v="3068"/>
          <ac:picMkLst>
            <pc:docMk/>
            <pc:sldMk cId="504414129" sldId="256"/>
            <ac:picMk id="76" creationId="{DE7B43C5-67C2-406F-B505-BAB628D991B2}"/>
          </ac:picMkLst>
        </pc:picChg>
        <pc:picChg chg="add del mod">
          <ac:chgData name="Kimberly Bouyer" userId="bbdb7d0613b492b3" providerId="LiveId" clId="{1D34626C-BA30-4EC5-8E98-716ADECA94E3}" dt="2021-09-27T22:06:25.873" v="3070"/>
          <ac:picMkLst>
            <pc:docMk/>
            <pc:sldMk cId="504414129" sldId="256"/>
            <ac:picMk id="77" creationId="{CFF8DDDD-21A1-4F79-BB67-CA92700BF6B3}"/>
          </ac:picMkLst>
        </pc:picChg>
        <pc:picChg chg="add del mod">
          <ac:chgData name="Kimberly Bouyer" userId="bbdb7d0613b492b3" providerId="LiveId" clId="{1D34626C-BA30-4EC5-8E98-716ADECA94E3}" dt="2021-09-27T22:07:20.785" v="3072"/>
          <ac:picMkLst>
            <pc:docMk/>
            <pc:sldMk cId="504414129" sldId="256"/>
            <ac:picMk id="78" creationId="{51F34FFD-558C-4498-A740-E8E703189A2E}"/>
          </ac:picMkLst>
        </pc:picChg>
        <pc:picChg chg="add del mod">
          <ac:chgData name="Kimberly Bouyer" userId="bbdb7d0613b492b3" providerId="LiveId" clId="{1D34626C-BA30-4EC5-8E98-716ADECA94E3}" dt="2021-09-27T22:08:27.602" v="3074"/>
          <ac:picMkLst>
            <pc:docMk/>
            <pc:sldMk cId="504414129" sldId="256"/>
            <ac:picMk id="79" creationId="{13E9310F-DD0D-44F1-BBAA-5FD2AC14167B}"/>
          </ac:picMkLst>
        </pc:picChg>
        <pc:picChg chg="add del mod">
          <ac:chgData name="Kimberly Bouyer" userId="bbdb7d0613b492b3" providerId="LiveId" clId="{1D34626C-BA30-4EC5-8E98-716ADECA94E3}" dt="2021-09-27T22:10:31.045" v="3076"/>
          <ac:picMkLst>
            <pc:docMk/>
            <pc:sldMk cId="504414129" sldId="256"/>
            <ac:picMk id="80" creationId="{471E168A-7D23-47A4-B3B6-CFB8B1082692}"/>
          </ac:picMkLst>
        </pc:picChg>
        <pc:picChg chg="add del mod">
          <ac:chgData name="Kimberly Bouyer" userId="bbdb7d0613b492b3" providerId="LiveId" clId="{1D34626C-BA30-4EC5-8E98-716ADECA94E3}" dt="2021-09-27T22:14:05.834" v="3078"/>
          <ac:picMkLst>
            <pc:docMk/>
            <pc:sldMk cId="504414129" sldId="256"/>
            <ac:picMk id="81" creationId="{3B63266A-3C0D-4B7B-9724-DA8EDEE8CBD5}"/>
          </ac:picMkLst>
        </pc:picChg>
        <pc:picChg chg="add del mod">
          <ac:chgData name="Kimberly Bouyer" userId="bbdb7d0613b492b3" providerId="LiveId" clId="{1D34626C-BA30-4EC5-8E98-716ADECA94E3}" dt="2021-09-27T22:21:52.737" v="3084"/>
          <ac:picMkLst>
            <pc:docMk/>
            <pc:sldMk cId="504414129" sldId="256"/>
            <ac:picMk id="82" creationId="{0B473BC8-B925-4106-8C71-7C5BCA388024}"/>
          </ac:picMkLst>
        </pc:picChg>
        <pc:picChg chg="add del mod">
          <ac:chgData name="Kimberly Bouyer" userId="bbdb7d0613b492b3" providerId="LiveId" clId="{1D34626C-BA30-4EC5-8E98-716ADECA94E3}" dt="2021-09-27T22:23:34.844" v="3086"/>
          <ac:picMkLst>
            <pc:docMk/>
            <pc:sldMk cId="504414129" sldId="256"/>
            <ac:picMk id="83" creationId="{BED79F54-818C-47C3-A5AF-953C9880A404}"/>
          </ac:picMkLst>
        </pc:picChg>
        <pc:picChg chg="add del mod">
          <ac:chgData name="Kimberly Bouyer" userId="bbdb7d0613b492b3" providerId="LiveId" clId="{1D34626C-BA30-4EC5-8E98-716ADECA94E3}" dt="2021-09-27T22:32:04.743" v="3092"/>
          <ac:picMkLst>
            <pc:docMk/>
            <pc:sldMk cId="504414129" sldId="256"/>
            <ac:picMk id="84" creationId="{842C54A5-0D25-483D-BF1C-740E4A97C3EC}"/>
          </ac:picMkLst>
        </pc:picChg>
        <pc:picChg chg="add del mod">
          <ac:chgData name="Kimberly Bouyer" userId="bbdb7d0613b492b3" providerId="LiveId" clId="{1D34626C-BA30-4EC5-8E98-716ADECA94E3}" dt="2021-09-27T22:35:58.605" v="3094"/>
          <ac:picMkLst>
            <pc:docMk/>
            <pc:sldMk cId="504414129" sldId="256"/>
            <ac:picMk id="85" creationId="{48E844FE-9C93-426E-BFBA-F3F63141446A}"/>
          </ac:picMkLst>
        </pc:picChg>
        <pc:picChg chg="add del mod">
          <ac:chgData name="Kimberly Bouyer" userId="bbdb7d0613b492b3" providerId="LiveId" clId="{1D34626C-BA30-4EC5-8E98-716ADECA94E3}" dt="2021-09-27T22:37:29.157" v="3096"/>
          <ac:picMkLst>
            <pc:docMk/>
            <pc:sldMk cId="504414129" sldId="256"/>
            <ac:picMk id="86" creationId="{BFDA1BB5-676E-48C0-AC7D-0FBF511F4C5C}"/>
          </ac:picMkLst>
        </pc:picChg>
        <pc:picChg chg="add del mod">
          <ac:chgData name="Kimberly Bouyer" userId="bbdb7d0613b492b3" providerId="LiveId" clId="{1D34626C-BA30-4EC5-8E98-716ADECA94E3}" dt="2021-09-27T22:38:02.135" v="3098"/>
          <ac:picMkLst>
            <pc:docMk/>
            <pc:sldMk cId="504414129" sldId="256"/>
            <ac:picMk id="87" creationId="{CBA43CFB-2F33-4BD7-A5B3-AF4C8DD2503A}"/>
          </ac:picMkLst>
        </pc:picChg>
        <pc:picChg chg="add del mod">
          <ac:chgData name="Kimberly Bouyer" userId="bbdb7d0613b492b3" providerId="LiveId" clId="{1D34626C-BA30-4EC5-8E98-716ADECA94E3}" dt="2021-09-27T22:40:08.636" v="3100"/>
          <ac:picMkLst>
            <pc:docMk/>
            <pc:sldMk cId="504414129" sldId="256"/>
            <ac:picMk id="88" creationId="{8760B811-3B1E-4D37-84E5-1F4A72E8A0BC}"/>
          </ac:picMkLst>
        </pc:picChg>
        <pc:picChg chg="add del mod">
          <ac:chgData name="Kimberly Bouyer" userId="bbdb7d0613b492b3" providerId="LiveId" clId="{1D34626C-BA30-4EC5-8E98-716ADECA94E3}" dt="2021-09-27T22:42:54.172" v="3102"/>
          <ac:picMkLst>
            <pc:docMk/>
            <pc:sldMk cId="504414129" sldId="256"/>
            <ac:picMk id="89" creationId="{147873BB-CEC6-4369-96AB-F167E7737091}"/>
          </ac:picMkLst>
        </pc:picChg>
        <pc:picChg chg="add del mod">
          <ac:chgData name="Kimberly Bouyer" userId="bbdb7d0613b492b3" providerId="LiveId" clId="{1D34626C-BA30-4EC5-8E98-716ADECA94E3}" dt="2021-09-27T22:44:05.718" v="3104"/>
          <ac:picMkLst>
            <pc:docMk/>
            <pc:sldMk cId="504414129" sldId="256"/>
            <ac:picMk id="90" creationId="{C38C8FAB-D1A0-4E89-BB28-A3B12FAE2DFB}"/>
          </ac:picMkLst>
        </pc:picChg>
        <pc:picChg chg="add del mod">
          <ac:chgData name="Kimberly Bouyer" userId="bbdb7d0613b492b3" providerId="LiveId" clId="{1D34626C-BA30-4EC5-8E98-716ADECA94E3}" dt="2021-09-27T22:47:55.178" v="3106"/>
          <ac:picMkLst>
            <pc:docMk/>
            <pc:sldMk cId="504414129" sldId="256"/>
            <ac:picMk id="91" creationId="{F5CC8015-A1FC-43B3-85D1-20B607FC0638}"/>
          </ac:picMkLst>
        </pc:picChg>
        <pc:picChg chg="add del mod">
          <ac:chgData name="Kimberly Bouyer" userId="bbdb7d0613b492b3" providerId="LiveId" clId="{1D34626C-BA30-4EC5-8E98-716ADECA94E3}" dt="2021-09-27T22:50:19.623" v="3108"/>
          <ac:picMkLst>
            <pc:docMk/>
            <pc:sldMk cId="504414129" sldId="256"/>
            <ac:picMk id="92" creationId="{3C6AC486-76B4-47DE-BB29-FF3B5B593D2D}"/>
          </ac:picMkLst>
        </pc:picChg>
        <pc:picChg chg="add del mod">
          <ac:chgData name="Kimberly Bouyer" userId="bbdb7d0613b492b3" providerId="LiveId" clId="{1D34626C-BA30-4EC5-8E98-716ADECA94E3}" dt="2021-09-27T22:50:58.782" v="3110"/>
          <ac:picMkLst>
            <pc:docMk/>
            <pc:sldMk cId="504414129" sldId="256"/>
            <ac:picMk id="93" creationId="{4DE74F27-3584-4A0A-8745-8905AB1A46D1}"/>
          </ac:picMkLst>
        </pc:picChg>
        <pc:picChg chg="add del mod">
          <ac:chgData name="Kimberly Bouyer" userId="bbdb7d0613b492b3" providerId="LiveId" clId="{1D34626C-BA30-4EC5-8E98-716ADECA94E3}" dt="2021-09-27T22:52:27.573" v="3112"/>
          <ac:picMkLst>
            <pc:docMk/>
            <pc:sldMk cId="504414129" sldId="256"/>
            <ac:picMk id="94" creationId="{320E2157-2CEB-47BC-AEEE-B18EE4A5C782}"/>
          </ac:picMkLst>
        </pc:picChg>
        <pc:picChg chg="add del mod">
          <ac:chgData name="Kimberly Bouyer" userId="bbdb7d0613b492b3" providerId="LiveId" clId="{1D34626C-BA30-4EC5-8E98-716ADECA94E3}" dt="2021-09-27T22:56:10.979" v="3114"/>
          <ac:picMkLst>
            <pc:docMk/>
            <pc:sldMk cId="504414129" sldId="256"/>
            <ac:picMk id="95" creationId="{B9FC3901-FC5E-493D-9659-A829C60AC0C8}"/>
          </ac:picMkLst>
        </pc:picChg>
        <pc:picChg chg="add del mod">
          <ac:chgData name="Kimberly Bouyer" userId="bbdb7d0613b492b3" providerId="LiveId" clId="{1D34626C-BA30-4EC5-8E98-716ADECA94E3}" dt="2021-09-27T23:02:07.993" v="3118"/>
          <ac:picMkLst>
            <pc:docMk/>
            <pc:sldMk cId="504414129" sldId="256"/>
            <ac:picMk id="96" creationId="{4EF643EA-E240-4918-8F29-8BBC3364C825}"/>
          </ac:picMkLst>
        </pc:picChg>
        <pc:picChg chg="add del mod">
          <ac:chgData name="Kimberly Bouyer" userId="bbdb7d0613b492b3" providerId="LiveId" clId="{1D34626C-BA30-4EC5-8E98-716ADECA94E3}" dt="2021-09-27T23:04:02.451" v="3120"/>
          <ac:picMkLst>
            <pc:docMk/>
            <pc:sldMk cId="504414129" sldId="256"/>
            <ac:picMk id="97" creationId="{3F4EB2B1-B2AA-4602-AE51-AF20A1F42319}"/>
          </ac:picMkLst>
        </pc:picChg>
        <pc:picChg chg="add del mod">
          <ac:chgData name="Kimberly Bouyer" userId="bbdb7d0613b492b3" providerId="LiveId" clId="{1D34626C-BA30-4EC5-8E98-716ADECA94E3}" dt="2021-09-27T23:05:11.933" v="3122"/>
          <ac:picMkLst>
            <pc:docMk/>
            <pc:sldMk cId="504414129" sldId="256"/>
            <ac:picMk id="98" creationId="{F9CB5D5A-E0C7-4351-A0BF-398CF8A89E34}"/>
          </ac:picMkLst>
        </pc:picChg>
        <pc:picChg chg="add del mod">
          <ac:chgData name="Kimberly Bouyer" userId="bbdb7d0613b492b3" providerId="LiveId" clId="{1D34626C-BA30-4EC5-8E98-716ADECA94E3}" dt="2021-09-27T23:09:18.749" v="3124"/>
          <ac:picMkLst>
            <pc:docMk/>
            <pc:sldMk cId="504414129" sldId="256"/>
            <ac:picMk id="99" creationId="{89322BF9-4A11-48E2-80F7-8EC3AC2533AC}"/>
          </ac:picMkLst>
        </pc:picChg>
        <pc:picChg chg="add del mod">
          <ac:chgData name="Kimberly Bouyer" userId="bbdb7d0613b492b3" providerId="LiveId" clId="{1D34626C-BA30-4EC5-8E98-716ADECA94E3}" dt="2021-09-27T23:10:32.374" v="3126"/>
          <ac:picMkLst>
            <pc:docMk/>
            <pc:sldMk cId="504414129" sldId="256"/>
            <ac:picMk id="100" creationId="{51CCFA12-0EAB-4CC4-A5E3-9D52C327D4FF}"/>
          </ac:picMkLst>
        </pc:picChg>
        <pc:picChg chg="add del mod">
          <ac:chgData name="Kimberly Bouyer" userId="bbdb7d0613b492b3" providerId="LiveId" clId="{1D34626C-BA30-4EC5-8E98-716ADECA94E3}" dt="2021-09-27T23:10:59.594" v="3128"/>
          <ac:picMkLst>
            <pc:docMk/>
            <pc:sldMk cId="504414129" sldId="256"/>
            <ac:picMk id="101" creationId="{4F9FBD1B-AE29-421B-9CAF-EC273F0664C9}"/>
          </ac:picMkLst>
        </pc:picChg>
        <pc:picChg chg="add del mod">
          <ac:chgData name="Kimberly Bouyer" userId="bbdb7d0613b492b3" providerId="LiveId" clId="{1D34626C-BA30-4EC5-8E98-716ADECA94E3}" dt="2021-09-27T23:11:58.672" v="3130"/>
          <ac:picMkLst>
            <pc:docMk/>
            <pc:sldMk cId="504414129" sldId="256"/>
            <ac:picMk id="102" creationId="{5EA97AF8-C2F6-490E-9394-C562509BCCC5}"/>
          </ac:picMkLst>
        </pc:picChg>
        <pc:picChg chg="add del mod">
          <ac:chgData name="Kimberly Bouyer" userId="bbdb7d0613b492b3" providerId="LiveId" clId="{1D34626C-BA30-4EC5-8E98-716ADECA94E3}" dt="2021-09-27T23:20:12.116" v="3132"/>
          <ac:picMkLst>
            <pc:docMk/>
            <pc:sldMk cId="504414129" sldId="256"/>
            <ac:picMk id="103" creationId="{D7E54B82-2552-469D-8A4E-02EF19050E20}"/>
          </ac:picMkLst>
        </pc:picChg>
        <pc:picChg chg="add del mod">
          <ac:chgData name="Kimberly Bouyer" userId="bbdb7d0613b492b3" providerId="LiveId" clId="{1D34626C-BA30-4EC5-8E98-716ADECA94E3}" dt="2021-09-27T23:21:32.552" v="3134"/>
          <ac:picMkLst>
            <pc:docMk/>
            <pc:sldMk cId="504414129" sldId="256"/>
            <ac:picMk id="104" creationId="{4BAC5152-2F51-40D9-8B9B-C70830873DDA}"/>
          </ac:picMkLst>
        </pc:picChg>
      </pc:sldChg>
      <pc:sldChg chg="addSp delSp modSp mod modTransition modAnim">
        <pc:chgData name="Kimberly Bouyer" userId="bbdb7d0613b492b3" providerId="LiveId" clId="{1D34626C-BA30-4EC5-8E98-716ADECA94E3}" dt="2021-09-28T23:24:33.588" v="3258"/>
        <pc:sldMkLst>
          <pc:docMk/>
          <pc:sldMk cId="3359867470" sldId="260"/>
        </pc:sldMkLst>
        <pc:spChg chg="mod">
          <ac:chgData name="Kimberly Bouyer" userId="bbdb7d0613b492b3" providerId="LiveId" clId="{1D34626C-BA30-4EC5-8E98-716ADECA94E3}" dt="2021-09-14T22:35:59.799" v="1778" actId="1076"/>
          <ac:spMkLst>
            <pc:docMk/>
            <pc:sldMk cId="3359867470" sldId="260"/>
            <ac:spMk id="2" creationId="{8B11F051-98C5-4003-B9C6-0FD94AC41D63}"/>
          </ac:spMkLst>
        </pc:spChg>
        <pc:spChg chg="mod">
          <ac:chgData name="Kimberly Bouyer" userId="bbdb7d0613b492b3" providerId="LiveId" clId="{1D34626C-BA30-4EC5-8E98-716ADECA94E3}" dt="2021-09-14T22:38:23.741" v="1804" actId="27636"/>
          <ac:spMkLst>
            <pc:docMk/>
            <pc:sldMk cId="3359867470" sldId="260"/>
            <ac:spMk id="4" creationId="{040CF813-53DF-482F-A323-3BF8DA195BFC}"/>
          </ac:spMkLst>
        </pc:spChg>
        <pc:picChg chg="add del mod">
          <ac:chgData name="Kimberly Bouyer" userId="bbdb7d0613b492b3" providerId="LiveId" clId="{1D34626C-BA30-4EC5-8E98-716ADECA94E3}" dt="2021-09-27T23:41:56.206" v="3148"/>
          <ac:picMkLst>
            <pc:docMk/>
            <pc:sldMk cId="3359867470" sldId="260"/>
            <ac:picMk id="3" creationId="{75B8E748-E893-42E6-A122-36FB1578BB8B}"/>
          </ac:picMkLst>
        </pc:picChg>
        <pc:picChg chg="add del mod">
          <ac:chgData name="Kimberly Bouyer" userId="bbdb7d0613b492b3" providerId="LiveId" clId="{1D34626C-BA30-4EC5-8E98-716ADECA94E3}" dt="2021-09-28T23:19:42.159" v="3251"/>
          <ac:picMkLst>
            <pc:docMk/>
            <pc:sldMk cId="3359867470" sldId="260"/>
            <ac:picMk id="3" creationId="{8BE3CFD6-2E17-420E-89D0-3005B52892A3}"/>
          </ac:picMkLst>
        </pc:picChg>
        <pc:picChg chg="add del mod">
          <ac:chgData name="Kimberly Bouyer" userId="bbdb7d0613b492b3" providerId="LiveId" clId="{1D34626C-BA30-4EC5-8E98-716ADECA94E3}" dt="2021-09-27T19:18:00.520" v="2862"/>
          <ac:picMkLst>
            <pc:docMk/>
            <pc:sldMk cId="3359867470" sldId="260"/>
            <ac:picMk id="3" creationId="{F5567F0C-2CBB-48CE-AB55-E1285AFB413D}"/>
          </ac:picMkLst>
        </pc:picChg>
        <pc:picChg chg="add del mod">
          <ac:chgData name="Kimberly Bouyer" userId="bbdb7d0613b492b3" providerId="LiveId" clId="{1D34626C-BA30-4EC5-8E98-716ADECA94E3}" dt="2021-09-27T19:20:20.594" v="2864"/>
          <ac:picMkLst>
            <pc:docMk/>
            <pc:sldMk cId="3359867470" sldId="260"/>
            <ac:picMk id="6" creationId="{2D26EE3E-F154-4195-A45D-810E5202E5F3}"/>
          </ac:picMkLst>
        </pc:picChg>
        <pc:picChg chg="add del mod">
          <ac:chgData name="Kimberly Bouyer" userId="bbdb7d0613b492b3" providerId="LiveId" clId="{1D34626C-BA30-4EC5-8E98-716ADECA94E3}" dt="2021-09-28T23:20:06.553" v="3253"/>
          <ac:picMkLst>
            <pc:docMk/>
            <pc:sldMk cId="3359867470" sldId="260"/>
            <ac:picMk id="6" creationId="{5314F9B4-BE81-43F7-8209-9D2A14A959DB}"/>
          </ac:picMkLst>
        </pc:picChg>
        <pc:picChg chg="add del mod">
          <ac:chgData name="Kimberly Bouyer" userId="bbdb7d0613b492b3" providerId="LiveId" clId="{1D34626C-BA30-4EC5-8E98-716ADECA94E3}" dt="2021-09-27T23:42:58.661" v="3150"/>
          <ac:picMkLst>
            <pc:docMk/>
            <pc:sldMk cId="3359867470" sldId="260"/>
            <ac:picMk id="6" creationId="{65321373-6ABE-4E53-A9BF-48F2D5A8B5D2}"/>
          </ac:picMkLst>
        </pc:picChg>
        <pc:picChg chg="add mod">
          <ac:chgData name="Kimberly Bouyer" userId="bbdb7d0613b492b3" providerId="LiveId" clId="{1D34626C-BA30-4EC5-8E98-716ADECA94E3}" dt="2021-09-28T23:24:33.588" v="3258"/>
          <ac:picMkLst>
            <pc:docMk/>
            <pc:sldMk cId="3359867470" sldId="260"/>
            <ac:picMk id="7" creationId="{02A6D200-648A-4297-BA40-942443C45D6B}"/>
          </ac:picMkLst>
        </pc:picChg>
        <pc:picChg chg="add del mod">
          <ac:chgData name="Kimberly Bouyer" userId="bbdb7d0613b492b3" providerId="LiveId" clId="{1D34626C-BA30-4EC5-8E98-716ADECA94E3}" dt="2021-09-27T19:21:40.887" v="2868"/>
          <ac:picMkLst>
            <pc:docMk/>
            <pc:sldMk cId="3359867470" sldId="260"/>
            <ac:picMk id="7" creationId="{116F62C7-DFAA-4DFE-B8B9-78EB1D84DD46}"/>
          </ac:picMkLst>
        </pc:picChg>
        <pc:picChg chg="add del mod">
          <ac:chgData name="Kimberly Bouyer" userId="bbdb7d0613b492b3" providerId="LiveId" clId="{1D34626C-BA30-4EC5-8E98-716ADECA94E3}" dt="2021-09-27T23:44:48.349" v="3152"/>
          <ac:picMkLst>
            <pc:docMk/>
            <pc:sldMk cId="3359867470" sldId="260"/>
            <ac:picMk id="7" creationId="{4D80D0D4-54F8-458A-BDE2-65F9D49E83F6}"/>
          </ac:picMkLst>
        </pc:picChg>
        <pc:picChg chg="add del mod">
          <ac:chgData name="Kimberly Bouyer" userId="bbdb7d0613b492b3" providerId="LiveId" clId="{1D34626C-BA30-4EC5-8E98-716ADECA94E3}" dt="2021-09-27T19:26:03.036" v="2873"/>
          <ac:picMkLst>
            <pc:docMk/>
            <pc:sldMk cId="3359867470" sldId="260"/>
            <ac:picMk id="8" creationId="{0B771B40-0AB9-47DD-832C-4DF065FAF01C}"/>
          </ac:picMkLst>
        </pc:picChg>
        <pc:picChg chg="add del mod">
          <ac:chgData name="Kimberly Bouyer" userId="bbdb7d0613b492b3" providerId="LiveId" clId="{1D34626C-BA30-4EC5-8E98-716ADECA94E3}" dt="2021-09-27T23:49:39.834" v="3154"/>
          <ac:picMkLst>
            <pc:docMk/>
            <pc:sldMk cId="3359867470" sldId="260"/>
            <ac:picMk id="8" creationId="{937209BC-574E-41FB-830D-2000A6B0CD8C}"/>
          </ac:picMkLst>
        </pc:picChg>
        <pc:picChg chg="add del mod">
          <ac:chgData name="Kimberly Bouyer" userId="bbdb7d0613b492b3" providerId="LiveId" clId="{1D34626C-BA30-4EC5-8E98-716ADECA94E3}" dt="2021-09-27T23:53:05.859" v="3156"/>
          <ac:picMkLst>
            <pc:docMk/>
            <pc:sldMk cId="3359867470" sldId="260"/>
            <ac:picMk id="9" creationId="{27F07D2B-955C-4590-B8A8-8FC77E2BCF82}"/>
          </ac:picMkLst>
        </pc:picChg>
        <pc:picChg chg="add del mod">
          <ac:chgData name="Kimberly Bouyer" userId="bbdb7d0613b492b3" providerId="LiveId" clId="{1D34626C-BA30-4EC5-8E98-716ADECA94E3}" dt="2021-09-27T19:26:56.145" v="2875"/>
          <ac:picMkLst>
            <pc:docMk/>
            <pc:sldMk cId="3359867470" sldId="260"/>
            <ac:picMk id="9" creationId="{C561CAC1-C123-4792-85AD-BDF0CCB7EE17}"/>
          </ac:picMkLst>
        </pc:picChg>
        <pc:picChg chg="add del mod">
          <ac:chgData name="Kimberly Bouyer" userId="bbdb7d0613b492b3" providerId="LiveId" clId="{1D34626C-BA30-4EC5-8E98-716ADECA94E3}" dt="2021-09-27T19:28:23.167" v="2879"/>
          <ac:picMkLst>
            <pc:docMk/>
            <pc:sldMk cId="3359867470" sldId="260"/>
            <ac:picMk id="10" creationId="{1C5C08C8-2780-4F20-83FA-831846F8FEEF}"/>
          </ac:picMkLst>
        </pc:picChg>
        <pc:picChg chg="add del mod">
          <ac:chgData name="Kimberly Bouyer" userId="bbdb7d0613b492b3" providerId="LiveId" clId="{1D34626C-BA30-4EC5-8E98-716ADECA94E3}" dt="2021-09-28T00:26:52.956" v="3164"/>
          <ac:picMkLst>
            <pc:docMk/>
            <pc:sldMk cId="3359867470" sldId="260"/>
            <ac:picMk id="10" creationId="{CE9685FB-C957-4038-9419-1F6C8B3851A9}"/>
          </ac:picMkLst>
        </pc:picChg>
        <pc:picChg chg="add del mod">
          <ac:chgData name="Kimberly Bouyer" userId="bbdb7d0613b492b3" providerId="LiveId" clId="{1D34626C-BA30-4EC5-8E98-716ADECA94E3}" dt="2021-09-27T19:29:07.591" v="2881"/>
          <ac:picMkLst>
            <pc:docMk/>
            <pc:sldMk cId="3359867470" sldId="260"/>
            <ac:picMk id="11" creationId="{59FA86B8-00D2-4155-98DA-495B2A8DBE93}"/>
          </ac:picMkLst>
        </pc:picChg>
        <pc:picChg chg="add del mod">
          <ac:chgData name="Kimberly Bouyer" userId="bbdb7d0613b492b3" providerId="LiveId" clId="{1D34626C-BA30-4EC5-8E98-716ADECA94E3}" dt="2021-09-28T00:28:06.459" v="3166"/>
          <ac:picMkLst>
            <pc:docMk/>
            <pc:sldMk cId="3359867470" sldId="260"/>
            <ac:picMk id="11" creationId="{9EB2FFF0-86E6-4DF3-A965-48417F0FA9AB}"/>
          </ac:picMkLst>
        </pc:picChg>
        <pc:picChg chg="add del mod">
          <ac:chgData name="Kimberly Bouyer" userId="bbdb7d0613b492b3" providerId="LiveId" clId="{1D34626C-BA30-4EC5-8E98-716ADECA94E3}" dt="2021-09-28T00:30:03.519" v="3170"/>
          <ac:picMkLst>
            <pc:docMk/>
            <pc:sldMk cId="3359867470" sldId="260"/>
            <ac:picMk id="12" creationId="{4B19962C-B775-4BE6-945D-8F314399BDB3}"/>
          </ac:picMkLst>
        </pc:picChg>
        <pc:picChg chg="add del mod">
          <ac:chgData name="Kimberly Bouyer" userId="bbdb7d0613b492b3" providerId="LiveId" clId="{1D34626C-BA30-4EC5-8E98-716ADECA94E3}" dt="2021-09-27T19:30:33.253" v="2883"/>
          <ac:picMkLst>
            <pc:docMk/>
            <pc:sldMk cId="3359867470" sldId="260"/>
            <ac:picMk id="12" creationId="{C8FB56BE-C189-40B3-960C-8E314395C39F}"/>
          </ac:picMkLst>
        </pc:picChg>
        <pc:picChg chg="add del mod">
          <ac:chgData name="Kimberly Bouyer" userId="bbdb7d0613b492b3" providerId="LiveId" clId="{1D34626C-BA30-4EC5-8E98-716ADECA94E3}" dt="2021-09-27T19:35:01.598" v="2885"/>
          <ac:picMkLst>
            <pc:docMk/>
            <pc:sldMk cId="3359867470" sldId="260"/>
            <ac:picMk id="13" creationId="{1E0F9696-723F-457A-AE0A-43788F112D66}"/>
          </ac:picMkLst>
        </pc:picChg>
        <pc:picChg chg="add del mod">
          <ac:chgData name="Kimberly Bouyer" userId="bbdb7d0613b492b3" providerId="LiveId" clId="{1D34626C-BA30-4EC5-8E98-716ADECA94E3}" dt="2021-09-28T00:32:02.851" v="3172"/>
          <ac:picMkLst>
            <pc:docMk/>
            <pc:sldMk cId="3359867470" sldId="260"/>
            <ac:picMk id="13" creationId="{84DE7069-F62E-4613-A242-F02DC5E6B732}"/>
          </ac:picMkLst>
        </pc:picChg>
        <pc:picChg chg="add del mod">
          <ac:chgData name="Kimberly Bouyer" userId="bbdb7d0613b492b3" providerId="LiveId" clId="{1D34626C-BA30-4EC5-8E98-716ADECA94E3}" dt="2021-09-28T00:34:28.259" v="3174"/>
          <ac:picMkLst>
            <pc:docMk/>
            <pc:sldMk cId="3359867470" sldId="260"/>
            <ac:picMk id="14" creationId="{26AC1977-2C41-4BD5-920B-75A4F08D2FD4}"/>
          </ac:picMkLst>
        </pc:picChg>
        <pc:picChg chg="add del mod">
          <ac:chgData name="Kimberly Bouyer" userId="bbdb7d0613b492b3" providerId="LiveId" clId="{1D34626C-BA30-4EC5-8E98-716ADECA94E3}" dt="2021-09-27T19:38:30.206" v="2887"/>
          <ac:picMkLst>
            <pc:docMk/>
            <pc:sldMk cId="3359867470" sldId="260"/>
            <ac:picMk id="14" creationId="{560EA3F3-6EE0-4D6D-96D6-8CE7EE5A2A28}"/>
          </ac:picMkLst>
        </pc:picChg>
        <pc:picChg chg="add del mod">
          <ac:chgData name="Kimberly Bouyer" userId="bbdb7d0613b492b3" providerId="LiveId" clId="{1D34626C-BA30-4EC5-8E98-716ADECA94E3}" dt="2021-09-28T21:26:46.310" v="3211"/>
          <ac:picMkLst>
            <pc:docMk/>
            <pc:sldMk cId="3359867470" sldId="260"/>
            <ac:picMk id="15" creationId="{47BDD4F6-1E7D-48A1-9703-00429DF8C124}"/>
          </ac:picMkLst>
        </pc:picChg>
        <pc:picChg chg="add del mod">
          <ac:chgData name="Kimberly Bouyer" userId="bbdb7d0613b492b3" providerId="LiveId" clId="{1D34626C-BA30-4EC5-8E98-716ADECA94E3}" dt="2021-09-27T19:40:17.798" v="2889"/>
          <ac:picMkLst>
            <pc:docMk/>
            <pc:sldMk cId="3359867470" sldId="260"/>
            <ac:picMk id="15" creationId="{BAF8AFD7-29BE-4AC0-BEA1-4118AEFCFDB9}"/>
          </ac:picMkLst>
        </pc:picChg>
        <pc:picChg chg="add del mod">
          <ac:chgData name="Kimberly Bouyer" userId="bbdb7d0613b492b3" providerId="LiveId" clId="{1D34626C-BA30-4EC5-8E98-716ADECA94E3}" dt="2021-09-27T19:43:23.585" v="2892"/>
          <ac:picMkLst>
            <pc:docMk/>
            <pc:sldMk cId="3359867470" sldId="260"/>
            <ac:picMk id="16" creationId="{411EA1DA-6F46-4B36-A37F-9AB10AE62771}"/>
          </ac:picMkLst>
        </pc:picChg>
        <pc:picChg chg="add del mod">
          <ac:chgData name="Kimberly Bouyer" userId="bbdb7d0613b492b3" providerId="LiveId" clId="{1D34626C-BA30-4EC5-8E98-716ADECA94E3}" dt="2021-09-27T19:47:54.080" v="2894"/>
          <ac:picMkLst>
            <pc:docMk/>
            <pc:sldMk cId="3359867470" sldId="260"/>
            <ac:picMk id="17" creationId="{E96CD86F-B95D-4455-BB97-C41E12E98E8E}"/>
          </ac:picMkLst>
        </pc:picChg>
        <pc:picChg chg="add del mod">
          <ac:chgData name="Kimberly Bouyer" userId="bbdb7d0613b492b3" providerId="LiveId" clId="{1D34626C-BA30-4EC5-8E98-716ADECA94E3}" dt="2021-09-27T19:52:33.563" v="2910"/>
          <ac:picMkLst>
            <pc:docMk/>
            <pc:sldMk cId="3359867470" sldId="260"/>
            <ac:picMk id="18" creationId="{95B1C689-3998-437E-B3D0-F109DB3872EC}"/>
          </ac:picMkLst>
        </pc:picChg>
        <pc:picChg chg="add del mod">
          <ac:chgData name="Kimberly Bouyer" userId="bbdb7d0613b492b3" providerId="LiveId" clId="{1D34626C-BA30-4EC5-8E98-716ADECA94E3}" dt="2021-09-27T19:53:53.027" v="2912"/>
          <ac:picMkLst>
            <pc:docMk/>
            <pc:sldMk cId="3359867470" sldId="260"/>
            <ac:picMk id="19" creationId="{D6349BA0-5F5D-425F-B42F-E9919CC0B1FA}"/>
          </ac:picMkLst>
        </pc:picChg>
        <pc:picChg chg="add del mod">
          <ac:chgData name="Kimberly Bouyer" userId="bbdb7d0613b492b3" providerId="LiveId" clId="{1D34626C-BA30-4EC5-8E98-716ADECA94E3}" dt="2021-09-27T19:56:00.488" v="2914"/>
          <ac:picMkLst>
            <pc:docMk/>
            <pc:sldMk cId="3359867470" sldId="260"/>
            <ac:picMk id="20" creationId="{94F2BB6F-C933-4708-B7AC-D010F62473F7}"/>
          </ac:picMkLst>
        </pc:picChg>
        <pc:picChg chg="add del mod">
          <ac:chgData name="Kimberly Bouyer" userId="bbdb7d0613b492b3" providerId="LiveId" clId="{1D34626C-BA30-4EC5-8E98-716ADECA94E3}" dt="2021-09-27T19:56:36.779" v="2916"/>
          <ac:picMkLst>
            <pc:docMk/>
            <pc:sldMk cId="3359867470" sldId="260"/>
            <ac:picMk id="21" creationId="{64DA09D5-F7A6-4E40-8C61-5274DB7323D2}"/>
          </ac:picMkLst>
        </pc:picChg>
        <pc:picChg chg="add del mod">
          <ac:chgData name="Kimberly Bouyer" userId="bbdb7d0613b492b3" providerId="LiveId" clId="{1D34626C-BA30-4EC5-8E98-716ADECA94E3}" dt="2021-09-27T19:57:15.536" v="2918"/>
          <ac:picMkLst>
            <pc:docMk/>
            <pc:sldMk cId="3359867470" sldId="260"/>
            <ac:picMk id="22" creationId="{839428DC-3928-4348-A119-F26DBACF8F6D}"/>
          </ac:picMkLst>
        </pc:picChg>
        <pc:picChg chg="add del mod">
          <ac:chgData name="Kimberly Bouyer" userId="bbdb7d0613b492b3" providerId="LiveId" clId="{1D34626C-BA30-4EC5-8E98-716ADECA94E3}" dt="2021-09-27T19:59:06.595" v="2920"/>
          <ac:picMkLst>
            <pc:docMk/>
            <pc:sldMk cId="3359867470" sldId="260"/>
            <ac:picMk id="23" creationId="{892FCE25-2A1A-4A03-B2DA-D5F784B2E473}"/>
          </ac:picMkLst>
        </pc:picChg>
        <pc:picChg chg="add del mod">
          <ac:chgData name="Kimberly Bouyer" userId="bbdb7d0613b492b3" providerId="LiveId" clId="{1D34626C-BA30-4EC5-8E98-716ADECA94E3}" dt="2021-09-27T20:00:38.558" v="2924"/>
          <ac:picMkLst>
            <pc:docMk/>
            <pc:sldMk cId="3359867470" sldId="260"/>
            <ac:picMk id="24" creationId="{AF721921-EA54-4496-B020-94B4F895FFD6}"/>
          </ac:picMkLst>
        </pc:picChg>
        <pc:picChg chg="add del mod">
          <ac:chgData name="Kimberly Bouyer" userId="bbdb7d0613b492b3" providerId="LiveId" clId="{1D34626C-BA30-4EC5-8E98-716ADECA94E3}" dt="2021-09-27T20:02:01.055" v="2926"/>
          <ac:picMkLst>
            <pc:docMk/>
            <pc:sldMk cId="3359867470" sldId="260"/>
            <ac:picMk id="25" creationId="{47659464-6CE9-42CD-AC27-14369874F226}"/>
          </ac:picMkLst>
        </pc:picChg>
        <pc:picChg chg="add del mod">
          <ac:chgData name="Kimberly Bouyer" userId="bbdb7d0613b492b3" providerId="LiveId" clId="{1D34626C-BA30-4EC5-8E98-716ADECA94E3}" dt="2021-09-27T20:05:35.606" v="2928"/>
          <ac:picMkLst>
            <pc:docMk/>
            <pc:sldMk cId="3359867470" sldId="260"/>
            <ac:picMk id="26" creationId="{E0AA7991-4472-471B-9C90-1DCCCA6D4491}"/>
          </ac:picMkLst>
        </pc:picChg>
        <pc:picChg chg="add del mod">
          <ac:chgData name="Kimberly Bouyer" userId="bbdb7d0613b492b3" providerId="LiveId" clId="{1D34626C-BA30-4EC5-8E98-716ADECA94E3}" dt="2021-09-27T20:09:40.181" v="2930"/>
          <ac:picMkLst>
            <pc:docMk/>
            <pc:sldMk cId="3359867470" sldId="260"/>
            <ac:picMk id="27" creationId="{AA0257EA-F5DE-48BB-BF91-CAD2AEA183D6}"/>
          </ac:picMkLst>
        </pc:picChg>
        <pc:picChg chg="add del mod">
          <ac:chgData name="Kimberly Bouyer" userId="bbdb7d0613b492b3" providerId="LiveId" clId="{1D34626C-BA30-4EC5-8E98-716ADECA94E3}" dt="2021-09-27T20:16:55.238" v="2932"/>
          <ac:picMkLst>
            <pc:docMk/>
            <pc:sldMk cId="3359867470" sldId="260"/>
            <ac:picMk id="28" creationId="{14B61572-9EA4-4936-9ED6-81F44B5E8EA7}"/>
          </ac:picMkLst>
        </pc:picChg>
        <pc:picChg chg="add del mod">
          <ac:chgData name="Kimberly Bouyer" userId="bbdb7d0613b492b3" providerId="LiveId" clId="{1D34626C-BA30-4EC5-8E98-716ADECA94E3}" dt="2021-09-27T20:17:30.705" v="2934"/>
          <ac:picMkLst>
            <pc:docMk/>
            <pc:sldMk cId="3359867470" sldId="260"/>
            <ac:picMk id="29" creationId="{B5F0FBEB-FA9A-408E-BDC5-494CC1552111}"/>
          </ac:picMkLst>
        </pc:picChg>
        <pc:picChg chg="add del mod">
          <ac:chgData name="Kimberly Bouyer" userId="bbdb7d0613b492b3" providerId="LiveId" clId="{1D34626C-BA30-4EC5-8E98-716ADECA94E3}" dt="2021-09-27T20:18:08.341" v="2936"/>
          <ac:picMkLst>
            <pc:docMk/>
            <pc:sldMk cId="3359867470" sldId="260"/>
            <ac:picMk id="30" creationId="{2B9B16BF-A17A-4765-8CE7-B12B92E23A5B}"/>
          </ac:picMkLst>
        </pc:picChg>
        <pc:picChg chg="add del mod">
          <ac:chgData name="Kimberly Bouyer" userId="bbdb7d0613b492b3" providerId="LiveId" clId="{1D34626C-BA30-4EC5-8E98-716ADECA94E3}" dt="2021-09-27T20:19:30.988" v="2938"/>
          <ac:picMkLst>
            <pc:docMk/>
            <pc:sldMk cId="3359867470" sldId="260"/>
            <ac:picMk id="31" creationId="{4B4E1581-8ED6-4326-9B45-010D8EE152C2}"/>
          </ac:picMkLst>
        </pc:picChg>
        <pc:picChg chg="add del mod">
          <ac:chgData name="Kimberly Bouyer" userId="bbdb7d0613b492b3" providerId="LiveId" clId="{1D34626C-BA30-4EC5-8E98-716ADECA94E3}" dt="2021-09-27T20:21:25.687" v="2940"/>
          <ac:picMkLst>
            <pc:docMk/>
            <pc:sldMk cId="3359867470" sldId="260"/>
            <ac:picMk id="64" creationId="{80D4F4F8-D30F-425D-B30F-8759660229AA}"/>
          </ac:picMkLst>
        </pc:picChg>
        <pc:picChg chg="add del mod">
          <ac:chgData name="Kimberly Bouyer" userId="bbdb7d0613b492b3" providerId="LiveId" clId="{1D34626C-BA30-4EC5-8E98-716ADECA94E3}" dt="2021-09-27T20:24:55.286" v="2942"/>
          <ac:picMkLst>
            <pc:docMk/>
            <pc:sldMk cId="3359867470" sldId="260"/>
            <ac:picMk id="65" creationId="{F6D0C90C-80AC-4427-A6A5-477D7F8A7034}"/>
          </ac:picMkLst>
        </pc:picChg>
        <pc:picChg chg="add del mod">
          <ac:chgData name="Kimberly Bouyer" userId="bbdb7d0613b492b3" providerId="LiveId" clId="{1D34626C-BA30-4EC5-8E98-716ADECA94E3}" dt="2021-09-27T20:30:31.021" v="2946"/>
          <ac:picMkLst>
            <pc:docMk/>
            <pc:sldMk cId="3359867470" sldId="260"/>
            <ac:picMk id="66" creationId="{AFD13304-606E-4467-9C58-AC46B92A0BD3}"/>
          </ac:picMkLst>
        </pc:picChg>
        <pc:picChg chg="add del mod">
          <ac:chgData name="Kimberly Bouyer" userId="bbdb7d0613b492b3" providerId="LiveId" clId="{1D34626C-BA30-4EC5-8E98-716ADECA94E3}" dt="2021-09-27T20:41:42.141" v="2997"/>
          <ac:picMkLst>
            <pc:docMk/>
            <pc:sldMk cId="3359867470" sldId="260"/>
            <ac:picMk id="67" creationId="{4222408E-7734-4999-AEE0-603CC35B0E06}"/>
          </ac:picMkLst>
        </pc:picChg>
        <pc:picChg chg="add del mod">
          <ac:chgData name="Kimberly Bouyer" userId="bbdb7d0613b492b3" providerId="LiveId" clId="{1D34626C-BA30-4EC5-8E98-716ADECA94E3}" dt="2021-09-27T20:42:13.375" v="2999"/>
          <ac:picMkLst>
            <pc:docMk/>
            <pc:sldMk cId="3359867470" sldId="260"/>
            <ac:picMk id="68" creationId="{F2DFB9C7-C042-4E8F-B3F9-64060A3C25F0}"/>
          </ac:picMkLst>
        </pc:picChg>
        <pc:picChg chg="add del mod">
          <ac:chgData name="Kimberly Bouyer" userId="bbdb7d0613b492b3" providerId="LiveId" clId="{1D34626C-BA30-4EC5-8E98-716ADECA94E3}" dt="2021-09-27T20:43:37.856" v="3001"/>
          <ac:picMkLst>
            <pc:docMk/>
            <pc:sldMk cId="3359867470" sldId="260"/>
            <ac:picMk id="69" creationId="{8566197A-128A-4E62-AAED-C1DC50DECBDB}"/>
          </ac:picMkLst>
        </pc:picChg>
        <pc:picChg chg="add del mod">
          <ac:chgData name="Kimberly Bouyer" userId="bbdb7d0613b492b3" providerId="LiveId" clId="{1D34626C-BA30-4EC5-8E98-716ADECA94E3}" dt="2021-09-27T20:45:00.782" v="3003"/>
          <ac:picMkLst>
            <pc:docMk/>
            <pc:sldMk cId="3359867470" sldId="260"/>
            <ac:picMk id="70" creationId="{5334E6B1-60B9-43A2-BB95-0E062F1BAC1B}"/>
          </ac:picMkLst>
        </pc:picChg>
        <pc:picChg chg="add del mod">
          <ac:chgData name="Kimberly Bouyer" userId="bbdb7d0613b492b3" providerId="LiveId" clId="{1D34626C-BA30-4EC5-8E98-716ADECA94E3}" dt="2021-09-27T20:46:14.108" v="3005"/>
          <ac:picMkLst>
            <pc:docMk/>
            <pc:sldMk cId="3359867470" sldId="260"/>
            <ac:picMk id="71" creationId="{EB93136F-FB5E-42FC-9B0D-E9387883BEBF}"/>
          </ac:picMkLst>
        </pc:picChg>
        <pc:picChg chg="add del mod">
          <ac:chgData name="Kimberly Bouyer" userId="bbdb7d0613b492b3" providerId="LiveId" clId="{1D34626C-BA30-4EC5-8E98-716ADECA94E3}" dt="2021-09-27T20:48:32.255" v="3007"/>
          <ac:picMkLst>
            <pc:docMk/>
            <pc:sldMk cId="3359867470" sldId="260"/>
            <ac:picMk id="72" creationId="{D54A67AD-B4B9-4C71-88F2-24B93577F9CB}"/>
          </ac:picMkLst>
        </pc:picChg>
        <pc:picChg chg="add del mod">
          <ac:chgData name="Kimberly Bouyer" userId="bbdb7d0613b492b3" providerId="LiveId" clId="{1D34626C-BA30-4EC5-8E98-716ADECA94E3}" dt="2021-09-27T20:51:53.680" v="3009"/>
          <ac:picMkLst>
            <pc:docMk/>
            <pc:sldMk cId="3359867470" sldId="260"/>
            <ac:picMk id="73" creationId="{76CB60D4-A4C6-4779-9393-47BE1FC70BF7}"/>
          </ac:picMkLst>
        </pc:picChg>
        <pc:picChg chg="add del mod">
          <ac:chgData name="Kimberly Bouyer" userId="bbdb7d0613b492b3" providerId="LiveId" clId="{1D34626C-BA30-4EC5-8E98-716ADECA94E3}" dt="2021-09-27T20:53:51.028" v="3011"/>
          <ac:picMkLst>
            <pc:docMk/>
            <pc:sldMk cId="3359867470" sldId="260"/>
            <ac:picMk id="74" creationId="{ABE40916-18A8-42FB-A0FB-499712A8827F}"/>
          </ac:picMkLst>
        </pc:picChg>
        <pc:picChg chg="add del mod">
          <ac:chgData name="Kimberly Bouyer" userId="bbdb7d0613b492b3" providerId="LiveId" clId="{1D34626C-BA30-4EC5-8E98-716ADECA94E3}" dt="2021-09-27T20:55:23.413" v="3013"/>
          <ac:picMkLst>
            <pc:docMk/>
            <pc:sldMk cId="3359867470" sldId="260"/>
            <ac:picMk id="75" creationId="{6280F5D4-95F1-4F8A-8BB2-AE1BD4F193EB}"/>
          </ac:picMkLst>
        </pc:picChg>
        <pc:picChg chg="add del mod">
          <ac:chgData name="Kimberly Bouyer" userId="bbdb7d0613b492b3" providerId="LiveId" clId="{1D34626C-BA30-4EC5-8E98-716ADECA94E3}" dt="2021-09-27T20:58:30.715" v="3015"/>
          <ac:picMkLst>
            <pc:docMk/>
            <pc:sldMk cId="3359867470" sldId="260"/>
            <ac:picMk id="76" creationId="{3AAA1221-D28D-490C-BDCF-7684D61BA2C0}"/>
          </ac:picMkLst>
        </pc:picChg>
        <pc:picChg chg="add del mod">
          <ac:chgData name="Kimberly Bouyer" userId="bbdb7d0613b492b3" providerId="LiveId" clId="{1D34626C-BA30-4EC5-8E98-716ADECA94E3}" dt="2021-09-27T21:00:56.050" v="3017"/>
          <ac:picMkLst>
            <pc:docMk/>
            <pc:sldMk cId="3359867470" sldId="260"/>
            <ac:picMk id="77" creationId="{FC77A01B-1260-4539-BC70-D134194877A3}"/>
          </ac:picMkLst>
        </pc:picChg>
        <pc:picChg chg="add del mod">
          <ac:chgData name="Kimberly Bouyer" userId="bbdb7d0613b492b3" providerId="LiveId" clId="{1D34626C-BA30-4EC5-8E98-716ADECA94E3}" dt="2021-09-27T21:07:41.212" v="3023"/>
          <ac:picMkLst>
            <pc:docMk/>
            <pc:sldMk cId="3359867470" sldId="260"/>
            <ac:picMk id="78" creationId="{2E281F58-5920-4394-B018-AB3736F6BEF6}"/>
          </ac:picMkLst>
        </pc:picChg>
        <pc:picChg chg="add del mod">
          <ac:chgData name="Kimberly Bouyer" userId="bbdb7d0613b492b3" providerId="LiveId" clId="{1D34626C-BA30-4EC5-8E98-716ADECA94E3}" dt="2021-09-27T21:09:14.142" v="3025"/>
          <ac:picMkLst>
            <pc:docMk/>
            <pc:sldMk cId="3359867470" sldId="260"/>
            <ac:picMk id="79" creationId="{550EE684-86DD-470E-9D05-B94835F7489C}"/>
          </ac:picMkLst>
        </pc:picChg>
        <pc:picChg chg="add del mod">
          <ac:chgData name="Kimberly Bouyer" userId="bbdb7d0613b492b3" providerId="LiveId" clId="{1D34626C-BA30-4EC5-8E98-716ADECA94E3}" dt="2021-09-27T21:11:00.584" v="3027"/>
          <ac:picMkLst>
            <pc:docMk/>
            <pc:sldMk cId="3359867470" sldId="260"/>
            <ac:picMk id="80" creationId="{9C7A8DF9-6AA3-4920-9EF6-1D1F69371749}"/>
          </ac:picMkLst>
        </pc:picChg>
        <pc:picChg chg="add del mod">
          <ac:chgData name="Kimberly Bouyer" userId="bbdb7d0613b492b3" providerId="LiveId" clId="{1D34626C-BA30-4EC5-8E98-716ADECA94E3}" dt="2021-09-27T21:13:37.365" v="3029"/>
          <ac:picMkLst>
            <pc:docMk/>
            <pc:sldMk cId="3359867470" sldId="260"/>
            <ac:picMk id="85" creationId="{D836EEAF-6720-4B92-AA30-0B8EB7BB15D7}"/>
          </ac:picMkLst>
        </pc:picChg>
        <pc:picChg chg="add del mod">
          <ac:chgData name="Kimberly Bouyer" userId="bbdb7d0613b492b3" providerId="LiveId" clId="{1D34626C-BA30-4EC5-8E98-716ADECA94E3}" dt="2021-09-27T21:17:20.723" v="3031"/>
          <ac:picMkLst>
            <pc:docMk/>
            <pc:sldMk cId="3359867470" sldId="260"/>
            <ac:picMk id="86" creationId="{0AAA8BE1-ADD4-4687-A4DA-8359B3633B52}"/>
          </ac:picMkLst>
        </pc:picChg>
        <pc:picChg chg="add del mod">
          <ac:chgData name="Kimberly Bouyer" userId="bbdb7d0613b492b3" providerId="LiveId" clId="{1D34626C-BA30-4EC5-8E98-716ADECA94E3}" dt="2021-09-27T21:20:13.659" v="3033"/>
          <ac:picMkLst>
            <pc:docMk/>
            <pc:sldMk cId="3359867470" sldId="260"/>
            <ac:picMk id="87" creationId="{0B9C6BF9-642F-40BB-98BE-35E15D554066}"/>
          </ac:picMkLst>
        </pc:picChg>
        <pc:picChg chg="add del mod">
          <ac:chgData name="Kimberly Bouyer" userId="bbdb7d0613b492b3" providerId="LiveId" clId="{1D34626C-BA30-4EC5-8E98-716ADECA94E3}" dt="2021-09-27T21:24:29.193" v="3035"/>
          <ac:picMkLst>
            <pc:docMk/>
            <pc:sldMk cId="3359867470" sldId="260"/>
            <ac:picMk id="88" creationId="{C89698CE-3490-4B8B-8AF6-B203A097EB54}"/>
          </ac:picMkLst>
        </pc:picChg>
        <pc:picChg chg="add del mod">
          <ac:chgData name="Kimberly Bouyer" userId="bbdb7d0613b492b3" providerId="LiveId" clId="{1D34626C-BA30-4EC5-8E98-716ADECA94E3}" dt="2021-09-27T21:25:40.522" v="3037"/>
          <ac:picMkLst>
            <pc:docMk/>
            <pc:sldMk cId="3359867470" sldId="260"/>
            <ac:picMk id="89" creationId="{DB9A26A1-3AD8-4222-BC1B-03964D3C7FC5}"/>
          </ac:picMkLst>
        </pc:picChg>
        <pc:picChg chg="add del mod">
          <ac:chgData name="Kimberly Bouyer" userId="bbdb7d0613b492b3" providerId="LiveId" clId="{1D34626C-BA30-4EC5-8E98-716ADECA94E3}" dt="2021-09-27T21:26:47.129" v="3039"/>
          <ac:picMkLst>
            <pc:docMk/>
            <pc:sldMk cId="3359867470" sldId="260"/>
            <ac:picMk id="90" creationId="{DBA0F64F-5B8C-46DA-A7AD-34A38B358748}"/>
          </ac:picMkLst>
        </pc:picChg>
        <pc:picChg chg="add del mod">
          <ac:chgData name="Kimberly Bouyer" userId="bbdb7d0613b492b3" providerId="LiveId" clId="{1D34626C-BA30-4EC5-8E98-716ADECA94E3}" dt="2021-09-27T21:31:07.814" v="3041"/>
          <ac:picMkLst>
            <pc:docMk/>
            <pc:sldMk cId="3359867470" sldId="260"/>
            <ac:picMk id="91" creationId="{11495130-C520-4F37-BB23-650C85757C13}"/>
          </ac:picMkLst>
        </pc:picChg>
        <pc:picChg chg="add del mod">
          <ac:chgData name="Kimberly Bouyer" userId="bbdb7d0613b492b3" providerId="LiveId" clId="{1D34626C-BA30-4EC5-8E98-716ADECA94E3}" dt="2021-09-27T21:37:42.061" v="3045"/>
          <ac:picMkLst>
            <pc:docMk/>
            <pc:sldMk cId="3359867470" sldId="260"/>
            <ac:picMk id="95" creationId="{2BBEE49A-6307-4C0F-9F1F-1A56EFD92877}"/>
          </ac:picMkLst>
        </pc:picChg>
        <pc:picChg chg="add del mod">
          <ac:chgData name="Kimberly Bouyer" userId="bbdb7d0613b492b3" providerId="LiveId" clId="{1D34626C-BA30-4EC5-8E98-716ADECA94E3}" dt="2021-09-27T21:38:55.507" v="3047"/>
          <ac:picMkLst>
            <pc:docMk/>
            <pc:sldMk cId="3359867470" sldId="260"/>
            <ac:picMk id="97" creationId="{C979CBAB-09A4-4377-9FA0-46F9EF28B9D4}"/>
          </ac:picMkLst>
        </pc:picChg>
        <pc:picChg chg="add del mod">
          <ac:chgData name="Kimberly Bouyer" userId="bbdb7d0613b492b3" providerId="LiveId" clId="{1D34626C-BA30-4EC5-8E98-716ADECA94E3}" dt="2021-09-27T21:40:11.113" v="3049"/>
          <ac:picMkLst>
            <pc:docMk/>
            <pc:sldMk cId="3359867470" sldId="260"/>
            <ac:picMk id="100" creationId="{0E4CDE6C-18E8-417C-87A6-E3A0B2A4A1EC}"/>
          </ac:picMkLst>
        </pc:picChg>
        <pc:picChg chg="add del mod">
          <ac:chgData name="Kimberly Bouyer" userId="bbdb7d0613b492b3" providerId="LiveId" clId="{1D34626C-BA30-4EC5-8E98-716ADECA94E3}" dt="2021-09-27T21:46:21.190" v="3054"/>
          <ac:picMkLst>
            <pc:docMk/>
            <pc:sldMk cId="3359867470" sldId="260"/>
            <ac:picMk id="101" creationId="{4757E806-B4B5-41F8-B1BF-7F8CF274FA79}"/>
          </ac:picMkLst>
        </pc:picChg>
        <pc:picChg chg="add del mod">
          <ac:chgData name="Kimberly Bouyer" userId="bbdb7d0613b492b3" providerId="LiveId" clId="{1D34626C-BA30-4EC5-8E98-716ADECA94E3}" dt="2021-09-27T21:53:56.368" v="3056"/>
          <ac:picMkLst>
            <pc:docMk/>
            <pc:sldMk cId="3359867470" sldId="260"/>
            <ac:picMk id="102" creationId="{A1F42BBB-1009-4342-96B7-378B4C1F8430}"/>
          </ac:picMkLst>
        </pc:picChg>
        <pc:picChg chg="add del mod">
          <ac:chgData name="Kimberly Bouyer" userId="bbdb7d0613b492b3" providerId="LiveId" clId="{1D34626C-BA30-4EC5-8E98-716ADECA94E3}" dt="2021-09-27T21:55:45.835" v="3060"/>
          <ac:picMkLst>
            <pc:docMk/>
            <pc:sldMk cId="3359867470" sldId="260"/>
            <ac:picMk id="103" creationId="{401D17AE-5BEE-402D-9CA0-E2B2C17EADED}"/>
          </ac:picMkLst>
        </pc:picChg>
        <pc:picChg chg="add del mod">
          <ac:chgData name="Kimberly Bouyer" userId="bbdb7d0613b492b3" providerId="LiveId" clId="{1D34626C-BA30-4EC5-8E98-716ADECA94E3}" dt="2021-09-27T21:59:27.698" v="3064"/>
          <ac:picMkLst>
            <pc:docMk/>
            <pc:sldMk cId="3359867470" sldId="260"/>
            <ac:picMk id="104" creationId="{B08B5554-D6B1-4D84-86B0-489AD04E9726}"/>
          </ac:picMkLst>
        </pc:picChg>
        <pc:picChg chg="add del mod">
          <ac:chgData name="Kimberly Bouyer" userId="bbdb7d0613b492b3" providerId="LiveId" clId="{1D34626C-BA30-4EC5-8E98-716ADECA94E3}" dt="2021-09-27T22:00:59.401" v="3066"/>
          <ac:picMkLst>
            <pc:docMk/>
            <pc:sldMk cId="3359867470" sldId="260"/>
            <ac:picMk id="105" creationId="{94F64AB3-BE34-4236-91FF-12D0B1704447}"/>
          </ac:picMkLst>
        </pc:picChg>
        <pc:picChg chg="add del mod">
          <ac:chgData name="Kimberly Bouyer" userId="bbdb7d0613b492b3" providerId="LiveId" clId="{1D34626C-BA30-4EC5-8E98-716ADECA94E3}" dt="2021-09-27T22:02:08.053" v="3068"/>
          <ac:picMkLst>
            <pc:docMk/>
            <pc:sldMk cId="3359867470" sldId="260"/>
            <ac:picMk id="106" creationId="{A5E24160-018C-45EF-88BA-325268217D13}"/>
          </ac:picMkLst>
        </pc:picChg>
        <pc:picChg chg="add del mod">
          <ac:chgData name="Kimberly Bouyer" userId="bbdb7d0613b492b3" providerId="LiveId" clId="{1D34626C-BA30-4EC5-8E98-716ADECA94E3}" dt="2021-09-27T22:06:25.873" v="3070"/>
          <ac:picMkLst>
            <pc:docMk/>
            <pc:sldMk cId="3359867470" sldId="260"/>
            <ac:picMk id="107" creationId="{1B439E8F-EE56-45FA-9EE5-35965236CD1D}"/>
          </ac:picMkLst>
        </pc:picChg>
        <pc:picChg chg="add del mod">
          <ac:chgData name="Kimberly Bouyer" userId="bbdb7d0613b492b3" providerId="LiveId" clId="{1D34626C-BA30-4EC5-8E98-716ADECA94E3}" dt="2021-09-27T22:08:27.602" v="3074"/>
          <ac:picMkLst>
            <pc:docMk/>
            <pc:sldMk cId="3359867470" sldId="260"/>
            <ac:picMk id="108" creationId="{B9291D9F-A52F-4F58-9D7A-46209CF25D05}"/>
          </ac:picMkLst>
        </pc:picChg>
        <pc:picChg chg="add del mod">
          <ac:chgData name="Kimberly Bouyer" userId="bbdb7d0613b492b3" providerId="LiveId" clId="{1D34626C-BA30-4EC5-8E98-716ADECA94E3}" dt="2021-09-27T22:10:31.045" v="3076"/>
          <ac:picMkLst>
            <pc:docMk/>
            <pc:sldMk cId="3359867470" sldId="260"/>
            <ac:picMk id="109" creationId="{612486CF-F9BF-40C1-9099-9A9903DAB379}"/>
          </ac:picMkLst>
        </pc:picChg>
        <pc:picChg chg="add del mod">
          <ac:chgData name="Kimberly Bouyer" userId="bbdb7d0613b492b3" providerId="LiveId" clId="{1D34626C-BA30-4EC5-8E98-716ADECA94E3}" dt="2021-09-27T22:14:05.834" v="3078"/>
          <ac:picMkLst>
            <pc:docMk/>
            <pc:sldMk cId="3359867470" sldId="260"/>
            <ac:picMk id="110" creationId="{B1054918-88BB-45B0-9EFD-40469964CB6E}"/>
          </ac:picMkLst>
        </pc:picChg>
        <pc:picChg chg="add del mod">
          <ac:chgData name="Kimberly Bouyer" userId="bbdb7d0613b492b3" providerId="LiveId" clId="{1D34626C-BA30-4EC5-8E98-716ADECA94E3}" dt="2021-09-27T22:21:52.737" v="3084"/>
          <ac:picMkLst>
            <pc:docMk/>
            <pc:sldMk cId="3359867470" sldId="260"/>
            <ac:picMk id="111" creationId="{BDD68FCD-684E-4EF2-918D-D3B6CE5A4BC1}"/>
          </ac:picMkLst>
        </pc:picChg>
        <pc:picChg chg="add del mod">
          <ac:chgData name="Kimberly Bouyer" userId="bbdb7d0613b492b3" providerId="LiveId" clId="{1D34626C-BA30-4EC5-8E98-716ADECA94E3}" dt="2021-09-27T22:23:34.844" v="3086"/>
          <ac:picMkLst>
            <pc:docMk/>
            <pc:sldMk cId="3359867470" sldId="260"/>
            <ac:picMk id="112" creationId="{B74C12F3-DECF-481E-BA20-7302B950B2D1}"/>
          </ac:picMkLst>
        </pc:picChg>
        <pc:picChg chg="add del mod">
          <ac:chgData name="Kimberly Bouyer" userId="bbdb7d0613b492b3" providerId="LiveId" clId="{1D34626C-BA30-4EC5-8E98-716ADECA94E3}" dt="2021-09-27T22:32:04.743" v="3092"/>
          <ac:picMkLst>
            <pc:docMk/>
            <pc:sldMk cId="3359867470" sldId="260"/>
            <ac:picMk id="113" creationId="{9A392465-2ABD-4996-B5F1-54515A6D9FBC}"/>
          </ac:picMkLst>
        </pc:picChg>
        <pc:picChg chg="add del mod">
          <ac:chgData name="Kimberly Bouyer" userId="bbdb7d0613b492b3" providerId="LiveId" clId="{1D34626C-BA30-4EC5-8E98-716ADECA94E3}" dt="2021-09-27T22:35:58.605" v="3094"/>
          <ac:picMkLst>
            <pc:docMk/>
            <pc:sldMk cId="3359867470" sldId="260"/>
            <ac:picMk id="114" creationId="{6C9FB55F-C6D5-4040-BCDC-A5B4EF48326C}"/>
          </ac:picMkLst>
        </pc:picChg>
        <pc:picChg chg="add del mod">
          <ac:chgData name="Kimberly Bouyer" userId="bbdb7d0613b492b3" providerId="LiveId" clId="{1D34626C-BA30-4EC5-8E98-716ADECA94E3}" dt="2021-09-27T22:37:29.157" v="3096"/>
          <ac:picMkLst>
            <pc:docMk/>
            <pc:sldMk cId="3359867470" sldId="260"/>
            <ac:picMk id="115" creationId="{19DA1929-A9F8-4E8B-AB53-94712B086ED8}"/>
          </ac:picMkLst>
        </pc:picChg>
        <pc:picChg chg="add del mod">
          <ac:chgData name="Kimberly Bouyer" userId="bbdb7d0613b492b3" providerId="LiveId" clId="{1D34626C-BA30-4EC5-8E98-716ADECA94E3}" dt="2021-09-27T22:38:02.135" v="3098"/>
          <ac:picMkLst>
            <pc:docMk/>
            <pc:sldMk cId="3359867470" sldId="260"/>
            <ac:picMk id="116" creationId="{F2840265-C8FD-4839-A305-E0F56902E487}"/>
          </ac:picMkLst>
        </pc:picChg>
        <pc:picChg chg="add del mod">
          <ac:chgData name="Kimberly Bouyer" userId="bbdb7d0613b492b3" providerId="LiveId" clId="{1D34626C-BA30-4EC5-8E98-716ADECA94E3}" dt="2021-09-27T22:40:08.636" v="3100"/>
          <ac:picMkLst>
            <pc:docMk/>
            <pc:sldMk cId="3359867470" sldId="260"/>
            <ac:picMk id="117" creationId="{98AA5456-6814-4436-9527-CA19790A3D73}"/>
          </ac:picMkLst>
        </pc:picChg>
        <pc:picChg chg="add del mod">
          <ac:chgData name="Kimberly Bouyer" userId="bbdb7d0613b492b3" providerId="LiveId" clId="{1D34626C-BA30-4EC5-8E98-716ADECA94E3}" dt="2021-09-27T22:42:54.172" v="3102"/>
          <ac:picMkLst>
            <pc:docMk/>
            <pc:sldMk cId="3359867470" sldId="260"/>
            <ac:picMk id="118" creationId="{A63F4F45-28C5-45DB-8F77-214C0F63CC50}"/>
          </ac:picMkLst>
        </pc:picChg>
        <pc:picChg chg="add del mod">
          <ac:chgData name="Kimberly Bouyer" userId="bbdb7d0613b492b3" providerId="LiveId" clId="{1D34626C-BA30-4EC5-8E98-716ADECA94E3}" dt="2021-09-27T22:44:05.718" v="3104"/>
          <ac:picMkLst>
            <pc:docMk/>
            <pc:sldMk cId="3359867470" sldId="260"/>
            <ac:picMk id="119" creationId="{4FE16AA2-1050-432B-AE1D-700B1223770A}"/>
          </ac:picMkLst>
        </pc:picChg>
        <pc:picChg chg="add del mod">
          <ac:chgData name="Kimberly Bouyer" userId="bbdb7d0613b492b3" providerId="LiveId" clId="{1D34626C-BA30-4EC5-8E98-716ADECA94E3}" dt="2021-09-27T22:47:55.178" v="3106"/>
          <ac:picMkLst>
            <pc:docMk/>
            <pc:sldMk cId="3359867470" sldId="260"/>
            <ac:picMk id="120" creationId="{8D62B16C-BDDD-40F8-8B4D-11D4E846D99A}"/>
          </ac:picMkLst>
        </pc:picChg>
        <pc:picChg chg="add del mod">
          <ac:chgData name="Kimberly Bouyer" userId="bbdb7d0613b492b3" providerId="LiveId" clId="{1D34626C-BA30-4EC5-8E98-716ADECA94E3}" dt="2021-09-27T22:50:19.623" v="3108"/>
          <ac:picMkLst>
            <pc:docMk/>
            <pc:sldMk cId="3359867470" sldId="260"/>
            <ac:picMk id="121" creationId="{B930354B-7213-4929-B1E8-780DE0753127}"/>
          </ac:picMkLst>
        </pc:picChg>
        <pc:picChg chg="add del mod">
          <ac:chgData name="Kimberly Bouyer" userId="bbdb7d0613b492b3" providerId="LiveId" clId="{1D34626C-BA30-4EC5-8E98-716ADECA94E3}" dt="2021-09-27T22:52:27.573" v="3112"/>
          <ac:picMkLst>
            <pc:docMk/>
            <pc:sldMk cId="3359867470" sldId="260"/>
            <ac:picMk id="122" creationId="{340967A8-AE44-47E4-8FEA-8718B13D30EA}"/>
          </ac:picMkLst>
        </pc:picChg>
        <pc:picChg chg="add del mod">
          <ac:chgData name="Kimberly Bouyer" userId="bbdb7d0613b492b3" providerId="LiveId" clId="{1D34626C-BA30-4EC5-8E98-716ADECA94E3}" dt="2021-09-27T22:56:10.979" v="3114"/>
          <ac:picMkLst>
            <pc:docMk/>
            <pc:sldMk cId="3359867470" sldId="260"/>
            <ac:picMk id="123" creationId="{7DD0E9E5-D043-4FF8-84AA-FF71B5CE528F}"/>
          </ac:picMkLst>
        </pc:picChg>
        <pc:picChg chg="add del mod">
          <ac:chgData name="Kimberly Bouyer" userId="bbdb7d0613b492b3" providerId="LiveId" clId="{1D34626C-BA30-4EC5-8E98-716ADECA94E3}" dt="2021-09-27T23:02:07.993" v="3118"/>
          <ac:picMkLst>
            <pc:docMk/>
            <pc:sldMk cId="3359867470" sldId="260"/>
            <ac:picMk id="124" creationId="{B02CA10F-B9EC-4450-9430-3F98B642222D}"/>
          </ac:picMkLst>
        </pc:picChg>
        <pc:picChg chg="add del mod">
          <ac:chgData name="Kimberly Bouyer" userId="bbdb7d0613b492b3" providerId="LiveId" clId="{1D34626C-BA30-4EC5-8E98-716ADECA94E3}" dt="2021-09-27T23:04:02.451" v="3120"/>
          <ac:picMkLst>
            <pc:docMk/>
            <pc:sldMk cId="3359867470" sldId="260"/>
            <ac:picMk id="125" creationId="{569C03D2-6F0F-423B-A018-B6C91A2317F9}"/>
          </ac:picMkLst>
        </pc:picChg>
        <pc:picChg chg="add del mod">
          <ac:chgData name="Kimberly Bouyer" userId="bbdb7d0613b492b3" providerId="LiveId" clId="{1D34626C-BA30-4EC5-8E98-716ADECA94E3}" dt="2021-09-27T23:05:11.933" v="3122"/>
          <ac:picMkLst>
            <pc:docMk/>
            <pc:sldMk cId="3359867470" sldId="260"/>
            <ac:picMk id="126" creationId="{65DCD844-46A6-4641-B834-5D14138818B4}"/>
          </ac:picMkLst>
        </pc:picChg>
        <pc:picChg chg="add del mod">
          <ac:chgData name="Kimberly Bouyer" userId="bbdb7d0613b492b3" providerId="LiveId" clId="{1D34626C-BA30-4EC5-8E98-716ADECA94E3}" dt="2021-09-27T23:09:18.749" v="3124"/>
          <ac:picMkLst>
            <pc:docMk/>
            <pc:sldMk cId="3359867470" sldId="260"/>
            <ac:picMk id="127" creationId="{706112A8-8F93-474C-88B7-99C3706115BF}"/>
          </ac:picMkLst>
        </pc:picChg>
        <pc:picChg chg="add del mod">
          <ac:chgData name="Kimberly Bouyer" userId="bbdb7d0613b492b3" providerId="LiveId" clId="{1D34626C-BA30-4EC5-8E98-716ADECA94E3}" dt="2021-09-27T23:10:32.374" v="3126"/>
          <ac:picMkLst>
            <pc:docMk/>
            <pc:sldMk cId="3359867470" sldId="260"/>
            <ac:picMk id="128" creationId="{636D84C7-02D2-48A1-B99C-1C9FE73194C5}"/>
          </ac:picMkLst>
        </pc:picChg>
        <pc:picChg chg="add del mod">
          <ac:chgData name="Kimberly Bouyer" userId="bbdb7d0613b492b3" providerId="LiveId" clId="{1D34626C-BA30-4EC5-8E98-716ADECA94E3}" dt="2021-09-27T23:11:58.672" v="3130"/>
          <ac:picMkLst>
            <pc:docMk/>
            <pc:sldMk cId="3359867470" sldId="260"/>
            <ac:picMk id="129" creationId="{1D81AA62-55DC-4284-A2B8-AF6A9237083A}"/>
          </ac:picMkLst>
        </pc:picChg>
        <pc:picChg chg="add del mod">
          <ac:chgData name="Kimberly Bouyer" userId="bbdb7d0613b492b3" providerId="LiveId" clId="{1D34626C-BA30-4EC5-8E98-716ADECA94E3}" dt="2021-09-27T23:20:12.116" v="3132"/>
          <ac:picMkLst>
            <pc:docMk/>
            <pc:sldMk cId="3359867470" sldId="260"/>
            <ac:picMk id="130" creationId="{28EC6BB7-C9EC-487C-8D0E-E481661654C0}"/>
          </ac:picMkLst>
        </pc:picChg>
        <pc:picChg chg="add del mod">
          <ac:chgData name="Kimberly Bouyer" userId="bbdb7d0613b492b3" providerId="LiveId" clId="{1D34626C-BA30-4EC5-8E98-716ADECA94E3}" dt="2021-09-27T23:21:32.552" v="3134"/>
          <ac:picMkLst>
            <pc:docMk/>
            <pc:sldMk cId="3359867470" sldId="260"/>
            <ac:picMk id="131" creationId="{4C8408CD-4073-47AF-90C6-0ECA1BCCABE5}"/>
          </ac:picMkLst>
        </pc:picChg>
      </pc:sldChg>
      <pc:sldChg chg="addSp delSp modSp mod modTransition modAnim">
        <pc:chgData name="Kimberly Bouyer" userId="bbdb7d0613b492b3" providerId="LiveId" clId="{1D34626C-BA30-4EC5-8E98-716ADECA94E3}" dt="2021-09-28T23:29:23.358" v="3262"/>
        <pc:sldMkLst>
          <pc:docMk/>
          <pc:sldMk cId="4202840364" sldId="268"/>
        </pc:sldMkLst>
        <pc:spChg chg="mod">
          <ac:chgData name="Kimberly Bouyer" userId="bbdb7d0613b492b3" providerId="LiveId" clId="{1D34626C-BA30-4EC5-8E98-716ADECA94E3}" dt="2021-09-27T19:51:37.795" v="2908" actId="1076"/>
          <ac:spMkLst>
            <pc:docMk/>
            <pc:sldMk cId="4202840364" sldId="268"/>
            <ac:spMk id="2" creationId="{12C699EE-AC53-4368-966A-17FD81355AE4}"/>
          </ac:spMkLst>
        </pc:spChg>
        <pc:spChg chg="mod">
          <ac:chgData name="Kimberly Bouyer" userId="bbdb7d0613b492b3" providerId="LiveId" clId="{1D34626C-BA30-4EC5-8E98-716ADECA94E3}" dt="2021-09-15T23:58:11.268" v="1870" actId="20577"/>
          <ac:spMkLst>
            <pc:docMk/>
            <pc:sldMk cId="4202840364" sldId="268"/>
            <ac:spMk id="3" creationId="{575DB021-8433-4F0E-A2EE-2DF1821EFC03}"/>
          </ac:spMkLst>
        </pc:spChg>
        <pc:picChg chg="add del mod">
          <ac:chgData name="Kimberly Bouyer" userId="bbdb7d0613b492b3" providerId="LiveId" clId="{1D34626C-BA30-4EC5-8E98-716ADECA94E3}" dt="2021-09-28T22:45:05.331" v="3239"/>
          <ac:picMkLst>
            <pc:docMk/>
            <pc:sldMk cId="4202840364" sldId="268"/>
            <ac:picMk id="4" creationId="{41A564E4-80BC-4841-8BC4-915243BEF31A}"/>
          </ac:picMkLst>
        </pc:picChg>
        <pc:picChg chg="add del mod">
          <ac:chgData name="Kimberly Bouyer" userId="bbdb7d0613b492b3" providerId="LiveId" clId="{1D34626C-BA30-4EC5-8E98-716ADECA94E3}" dt="2021-09-27T19:25:52.667" v="2872"/>
          <ac:picMkLst>
            <pc:docMk/>
            <pc:sldMk cId="4202840364" sldId="268"/>
            <ac:picMk id="4" creationId="{5EC72FB0-960D-45DE-9B64-F02665FA26A2}"/>
          </ac:picMkLst>
        </pc:picChg>
        <pc:picChg chg="add del mod">
          <ac:chgData name="Kimberly Bouyer" userId="bbdb7d0613b492b3" providerId="LiveId" clId="{1D34626C-BA30-4EC5-8E98-716ADECA94E3}" dt="2021-09-27T23:41:56.206" v="3148"/>
          <ac:picMkLst>
            <pc:docMk/>
            <pc:sldMk cId="4202840364" sldId="268"/>
            <ac:picMk id="4" creationId="{861CA011-BB55-402B-BB1E-60497C6EEFD5}"/>
          </ac:picMkLst>
        </pc:picChg>
        <pc:picChg chg="add del mod">
          <ac:chgData name="Kimberly Bouyer" userId="bbdb7d0613b492b3" providerId="LiveId" clId="{1D34626C-BA30-4EC5-8E98-716ADECA94E3}" dt="2021-09-28T22:45:36.073" v="3241"/>
          <ac:picMkLst>
            <pc:docMk/>
            <pc:sldMk cId="4202840364" sldId="268"/>
            <ac:picMk id="5" creationId="{232FE098-0812-40A9-9489-58321005C576}"/>
          </ac:picMkLst>
        </pc:picChg>
        <pc:picChg chg="add del mod">
          <ac:chgData name="Kimberly Bouyer" userId="bbdb7d0613b492b3" providerId="LiveId" clId="{1D34626C-BA30-4EC5-8E98-716ADECA94E3}" dt="2021-09-27T19:35:01.598" v="2885"/>
          <ac:picMkLst>
            <pc:docMk/>
            <pc:sldMk cId="4202840364" sldId="268"/>
            <ac:picMk id="5" creationId="{8A9D90AA-D54E-4198-92DB-39463D21CF95}"/>
          </ac:picMkLst>
        </pc:picChg>
        <pc:picChg chg="add del mod">
          <ac:chgData name="Kimberly Bouyer" userId="bbdb7d0613b492b3" providerId="LiveId" clId="{1D34626C-BA30-4EC5-8E98-716ADECA94E3}" dt="2021-09-27T23:49:39.834" v="3154"/>
          <ac:picMkLst>
            <pc:docMk/>
            <pc:sldMk cId="4202840364" sldId="268"/>
            <ac:picMk id="5" creationId="{B46030E1-B729-4E13-B712-E2B157E85B67}"/>
          </ac:picMkLst>
        </pc:picChg>
        <pc:picChg chg="add del mod">
          <ac:chgData name="Kimberly Bouyer" userId="bbdb7d0613b492b3" providerId="LiveId" clId="{1D34626C-BA30-4EC5-8E98-716ADECA94E3}" dt="2021-09-27T19:38:30.206" v="2887"/>
          <ac:picMkLst>
            <pc:docMk/>
            <pc:sldMk cId="4202840364" sldId="268"/>
            <ac:picMk id="6" creationId="{81AEEDD9-51EC-4164-A898-A48FA8CE9680}"/>
          </ac:picMkLst>
        </pc:picChg>
        <pc:picChg chg="add del mod">
          <ac:chgData name="Kimberly Bouyer" userId="bbdb7d0613b492b3" providerId="LiveId" clId="{1D34626C-BA30-4EC5-8E98-716ADECA94E3}" dt="2021-09-28T23:20:22.296" v="3254"/>
          <ac:picMkLst>
            <pc:docMk/>
            <pc:sldMk cId="4202840364" sldId="268"/>
            <ac:picMk id="6" creationId="{852611FC-8B60-46C6-B299-98B4B1962F2F}"/>
          </ac:picMkLst>
        </pc:picChg>
        <pc:picChg chg="add del mod">
          <ac:chgData name="Kimberly Bouyer" userId="bbdb7d0613b492b3" providerId="LiveId" clId="{1D34626C-BA30-4EC5-8E98-716ADECA94E3}" dt="2021-09-27T23:53:05.859" v="3156"/>
          <ac:picMkLst>
            <pc:docMk/>
            <pc:sldMk cId="4202840364" sldId="268"/>
            <ac:picMk id="6" creationId="{9BA5AB69-5930-46C8-8C26-1FC7D8F8DF55}"/>
          </ac:picMkLst>
        </pc:picChg>
        <pc:picChg chg="add del mod">
          <ac:chgData name="Kimberly Bouyer" userId="bbdb7d0613b492b3" providerId="LiveId" clId="{1D34626C-BA30-4EC5-8E98-716ADECA94E3}" dt="2021-09-28T23:24:37.456" v="3259"/>
          <ac:picMkLst>
            <pc:docMk/>
            <pc:sldMk cId="4202840364" sldId="268"/>
            <ac:picMk id="7" creationId="{1601E8AC-079A-4DCA-9EE4-033E0E75E1E9}"/>
          </ac:picMkLst>
        </pc:picChg>
        <pc:picChg chg="add del mod">
          <ac:chgData name="Kimberly Bouyer" userId="bbdb7d0613b492b3" providerId="LiveId" clId="{1D34626C-BA30-4EC5-8E98-716ADECA94E3}" dt="2021-09-28T01:02:25.045" v="3183"/>
          <ac:picMkLst>
            <pc:docMk/>
            <pc:sldMk cId="4202840364" sldId="268"/>
            <ac:picMk id="7" creationId="{2202589F-7A69-442D-8480-D2E4BA0648FB}"/>
          </ac:picMkLst>
        </pc:picChg>
        <pc:picChg chg="add del mod">
          <ac:chgData name="Kimberly Bouyer" userId="bbdb7d0613b492b3" providerId="LiveId" clId="{1D34626C-BA30-4EC5-8E98-716ADECA94E3}" dt="2021-09-27T19:43:06.361" v="2891"/>
          <ac:picMkLst>
            <pc:docMk/>
            <pc:sldMk cId="4202840364" sldId="268"/>
            <ac:picMk id="7" creationId="{B401EEFB-4241-454D-BB00-2982F3EDD80F}"/>
          </ac:picMkLst>
        </pc:picChg>
        <pc:picChg chg="add del mod">
          <ac:chgData name="Kimberly Bouyer" userId="bbdb7d0613b492b3" providerId="LiveId" clId="{1D34626C-BA30-4EC5-8E98-716ADECA94E3}" dt="2021-09-28T23:26:34.387" v="3261"/>
          <ac:picMkLst>
            <pc:docMk/>
            <pc:sldMk cId="4202840364" sldId="268"/>
            <ac:picMk id="8" creationId="{07D34990-C7EC-4C70-AC88-908254BE0D37}"/>
          </ac:picMkLst>
        </pc:picChg>
        <pc:picChg chg="add del mod">
          <ac:chgData name="Kimberly Bouyer" userId="bbdb7d0613b492b3" providerId="LiveId" clId="{1D34626C-BA30-4EC5-8E98-716ADECA94E3}" dt="2021-09-28T01:03:19.995" v="3185"/>
          <ac:picMkLst>
            <pc:docMk/>
            <pc:sldMk cId="4202840364" sldId="268"/>
            <ac:picMk id="8" creationId="{8B025306-D65A-4ACD-885F-A6CC90E8E5E6}"/>
          </ac:picMkLst>
        </pc:picChg>
        <pc:picChg chg="add del mod">
          <ac:chgData name="Kimberly Bouyer" userId="bbdb7d0613b492b3" providerId="LiveId" clId="{1D34626C-BA30-4EC5-8E98-716ADECA94E3}" dt="2021-09-27T19:47:54.080" v="2894"/>
          <ac:picMkLst>
            <pc:docMk/>
            <pc:sldMk cId="4202840364" sldId="268"/>
            <ac:picMk id="8" creationId="{E1643484-8288-4AFA-814A-084EC535D65D}"/>
          </ac:picMkLst>
        </pc:picChg>
        <pc:picChg chg="add del mod">
          <ac:chgData name="Kimberly Bouyer" userId="bbdb7d0613b492b3" providerId="LiveId" clId="{1D34626C-BA30-4EC5-8E98-716ADECA94E3}" dt="2021-09-28T21:26:46.310" v="3211"/>
          <ac:picMkLst>
            <pc:docMk/>
            <pc:sldMk cId="4202840364" sldId="268"/>
            <ac:picMk id="9" creationId="{F323A45C-803B-492B-99C9-C8DA802F6BED}"/>
          </ac:picMkLst>
        </pc:picChg>
        <pc:picChg chg="add del mod">
          <ac:chgData name="Kimberly Bouyer" userId="bbdb7d0613b492b3" providerId="LiveId" clId="{1D34626C-BA30-4EC5-8E98-716ADECA94E3}" dt="2021-09-27T20:05:35.606" v="2928"/>
          <ac:picMkLst>
            <pc:docMk/>
            <pc:sldMk cId="4202840364" sldId="268"/>
            <ac:picMk id="9" creationId="{F8D3B800-B2CE-4A59-81AF-2A6B6EA3642F}"/>
          </ac:picMkLst>
        </pc:picChg>
        <pc:picChg chg="add mod">
          <ac:chgData name="Kimberly Bouyer" userId="bbdb7d0613b492b3" providerId="LiveId" clId="{1D34626C-BA30-4EC5-8E98-716ADECA94E3}" dt="2021-09-28T23:29:23.358" v="3262"/>
          <ac:picMkLst>
            <pc:docMk/>
            <pc:sldMk cId="4202840364" sldId="268"/>
            <ac:picMk id="10" creationId="{9060EE36-8AE5-4960-B8A6-ECE549A19F8B}"/>
          </ac:picMkLst>
        </pc:picChg>
        <pc:picChg chg="add del mod">
          <ac:chgData name="Kimberly Bouyer" userId="bbdb7d0613b492b3" providerId="LiveId" clId="{1D34626C-BA30-4EC5-8E98-716ADECA94E3}" dt="2021-09-27T20:24:55.286" v="2942"/>
          <ac:picMkLst>
            <pc:docMk/>
            <pc:sldMk cId="4202840364" sldId="268"/>
            <ac:picMk id="10" creationId="{AE6C952D-3A2F-4496-8DD1-FE4C7EE30188}"/>
          </ac:picMkLst>
        </pc:picChg>
        <pc:picChg chg="add del mod">
          <ac:chgData name="Kimberly Bouyer" userId="bbdb7d0613b492b3" providerId="LiveId" clId="{1D34626C-BA30-4EC5-8E98-716ADECA94E3}" dt="2021-09-27T20:51:53.680" v="3009"/>
          <ac:picMkLst>
            <pc:docMk/>
            <pc:sldMk cId="4202840364" sldId="268"/>
            <ac:picMk id="11" creationId="{29D71143-74D9-4566-A6B0-A2C06AF612B2}"/>
          </ac:picMkLst>
        </pc:picChg>
        <pc:picChg chg="add del mod">
          <ac:chgData name="Kimberly Bouyer" userId="bbdb7d0613b492b3" providerId="LiveId" clId="{1D34626C-BA30-4EC5-8E98-716ADECA94E3}" dt="2021-09-27T20:58:30.715" v="3015"/>
          <ac:picMkLst>
            <pc:docMk/>
            <pc:sldMk cId="4202840364" sldId="268"/>
            <ac:picMk id="12" creationId="{F43A52F0-D762-48B2-96AA-F973DDF58E0D}"/>
          </ac:picMkLst>
        </pc:picChg>
        <pc:picChg chg="add del mod">
          <ac:chgData name="Kimberly Bouyer" userId="bbdb7d0613b492b3" providerId="LiveId" clId="{1D34626C-BA30-4EC5-8E98-716ADECA94E3}" dt="2021-09-27T21:07:41.212" v="3023"/>
          <ac:picMkLst>
            <pc:docMk/>
            <pc:sldMk cId="4202840364" sldId="268"/>
            <ac:picMk id="13" creationId="{C12BEAF0-9F10-4522-BD94-2A1A91EE7243}"/>
          </ac:picMkLst>
        </pc:picChg>
        <pc:picChg chg="add del mod">
          <ac:chgData name="Kimberly Bouyer" userId="bbdb7d0613b492b3" providerId="LiveId" clId="{1D34626C-BA30-4EC5-8E98-716ADECA94E3}" dt="2021-09-27T21:13:37.365" v="3029"/>
          <ac:picMkLst>
            <pc:docMk/>
            <pc:sldMk cId="4202840364" sldId="268"/>
            <ac:picMk id="15" creationId="{0D4CE4F8-FD4B-46E9-B115-2C71BA98DD44}"/>
          </ac:picMkLst>
        </pc:picChg>
        <pc:picChg chg="add del mod">
          <ac:chgData name="Kimberly Bouyer" userId="bbdb7d0613b492b3" providerId="LiveId" clId="{1D34626C-BA30-4EC5-8E98-716ADECA94E3}" dt="2021-09-27T21:17:20.723" v="3031"/>
          <ac:picMkLst>
            <pc:docMk/>
            <pc:sldMk cId="4202840364" sldId="268"/>
            <ac:picMk id="16" creationId="{E2308795-4393-49B5-8753-76F510BB53D7}"/>
          </ac:picMkLst>
        </pc:picChg>
        <pc:picChg chg="add del mod">
          <ac:chgData name="Kimberly Bouyer" userId="bbdb7d0613b492b3" providerId="LiveId" clId="{1D34626C-BA30-4EC5-8E98-716ADECA94E3}" dt="2021-09-27T21:20:13.659" v="3033"/>
          <ac:picMkLst>
            <pc:docMk/>
            <pc:sldMk cId="4202840364" sldId="268"/>
            <ac:picMk id="17" creationId="{EB78C6C4-C335-4D03-93F8-004786D8F3BB}"/>
          </ac:picMkLst>
        </pc:picChg>
        <pc:picChg chg="add del mod">
          <ac:chgData name="Kimberly Bouyer" userId="bbdb7d0613b492b3" providerId="LiveId" clId="{1D34626C-BA30-4EC5-8E98-716ADECA94E3}" dt="2021-09-27T21:24:29.193" v="3035"/>
          <ac:picMkLst>
            <pc:docMk/>
            <pc:sldMk cId="4202840364" sldId="268"/>
            <ac:picMk id="18" creationId="{BE908032-087F-4640-9262-C312A7BBA9DD}"/>
          </ac:picMkLst>
        </pc:picChg>
        <pc:picChg chg="add del mod">
          <ac:chgData name="Kimberly Bouyer" userId="bbdb7d0613b492b3" providerId="LiveId" clId="{1D34626C-BA30-4EC5-8E98-716ADECA94E3}" dt="2021-09-27T21:31:07.814" v="3041"/>
          <ac:picMkLst>
            <pc:docMk/>
            <pc:sldMk cId="4202840364" sldId="268"/>
            <ac:picMk id="19" creationId="{3EDA8E03-E6CF-40EA-8A06-AAEA3FE1933C}"/>
          </ac:picMkLst>
        </pc:picChg>
        <pc:picChg chg="add del mod">
          <ac:chgData name="Kimberly Bouyer" userId="bbdb7d0613b492b3" providerId="LiveId" clId="{1D34626C-BA30-4EC5-8E98-716ADECA94E3}" dt="2021-09-27T21:37:42.061" v="3045"/>
          <ac:picMkLst>
            <pc:docMk/>
            <pc:sldMk cId="4202840364" sldId="268"/>
            <ac:picMk id="21" creationId="{5C6CB346-0F4C-469E-AA8A-FD982622D9E1}"/>
          </ac:picMkLst>
        </pc:picChg>
        <pc:picChg chg="add del mod">
          <ac:chgData name="Kimberly Bouyer" userId="bbdb7d0613b492b3" providerId="LiveId" clId="{1D34626C-BA30-4EC5-8E98-716ADECA94E3}" dt="2021-09-27T21:42:19.963" v="3051"/>
          <ac:picMkLst>
            <pc:docMk/>
            <pc:sldMk cId="4202840364" sldId="268"/>
            <ac:picMk id="23" creationId="{FF93D251-FB39-4B2E-9228-56351118E138}"/>
          </ac:picMkLst>
        </pc:picChg>
        <pc:picChg chg="add del mod">
          <ac:chgData name="Kimberly Bouyer" userId="bbdb7d0613b492b3" providerId="LiveId" clId="{1D34626C-BA30-4EC5-8E98-716ADECA94E3}" dt="2021-09-27T21:46:21.190" v="3054"/>
          <ac:picMkLst>
            <pc:docMk/>
            <pc:sldMk cId="4202840364" sldId="268"/>
            <ac:picMk id="24" creationId="{653A8FEB-5676-440D-85BC-B277D188E321}"/>
          </ac:picMkLst>
        </pc:picChg>
        <pc:picChg chg="add del mod">
          <ac:chgData name="Kimberly Bouyer" userId="bbdb7d0613b492b3" providerId="LiveId" clId="{1D34626C-BA30-4EC5-8E98-716ADECA94E3}" dt="2021-09-27T22:06:25.873" v="3070"/>
          <ac:picMkLst>
            <pc:docMk/>
            <pc:sldMk cId="4202840364" sldId="268"/>
            <ac:picMk id="25" creationId="{355F8293-063E-46F5-921A-2271EC175EE5}"/>
          </ac:picMkLst>
        </pc:picChg>
        <pc:picChg chg="add del mod">
          <ac:chgData name="Kimberly Bouyer" userId="bbdb7d0613b492b3" providerId="LiveId" clId="{1D34626C-BA30-4EC5-8E98-716ADECA94E3}" dt="2021-09-27T22:14:05.834" v="3078"/>
          <ac:picMkLst>
            <pc:docMk/>
            <pc:sldMk cId="4202840364" sldId="268"/>
            <ac:picMk id="26" creationId="{B50673EB-84D9-486E-9B70-023FA9DC4BBE}"/>
          </ac:picMkLst>
        </pc:picChg>
        <pc:picChg chg="add del mod">
          <ac:chgData name="Kimberly Bouyer" userId="bbdb7d0613b492b3" providerId="LiveId" clId="{1D34626C-BA30-4EC5-8E98-716ADECA94E3}" dt="2021-09-27T22:21:52.737" v="3084"/>
          <ac:picMkLst>
            <pc:docMk/>
            <pc:sldMk cId="4202840364" sldId="268"/>
            <ac:picMk id="27" creationId="{97B12B14-E078-4FB2-94F8-B2B0ED04C31A}"/>
          </ac:picMkLst>
        </pc:picChg>
        <pc:picChg chg="add del mod">
          <ac:chgData name="Kimberly Bouyer" userId="bbdb7d0613b492b3" providerId="LiveId" clId="{1D34626C-BA30-4EC5-8E98-716ADECA94E3}" dt="2021-09-27T22:32:04.743" v="3092"/>
          <ac:picMkLst>
            <pc:docMk/>
            <pc:sldMk cId="4202840364" sldId="268"/>
            <ac:picMk id="28" creationId="{CE240B9F-D7DD-466E-BC44-EB486F9263A1}"/>
          </ac:picMkLst>
        </pc:picChg>
        <pc:picChg chg="add del mod">
          <ac:chgData name="Kimberly Bouyer" userId="bbdb7d0613b492b3" providerId="LiveId" clId="{1D34626C-BA30-4EC5-8E98-716ADECA94E3}" dt="2021-09-27T22:35:58.605" v="3094"/>
          <ac:picMkLst>
            <pc:docMk/>
            <pc:sldMk cId="4202840364" sldId="268"/>
            <ac:picMk id="29" creationId="{915DC263-E338-464D-9FA9-EC30549C9DA6}"/>
          </ac:picMkLst>
        </pc:picChg>
        <pc:picChg chg="add del mod">
          <ac:chgData name="Kimberly Bouyer" userId="bbdb7d0613b492b3" providerId="LiveId" clId="{1D34626C-BA30-4EC5-8E98-716ADECA94E3}" dt="2021-09-27T22:42:54.172" v="3102"/>
          <ac:picMkLst>
            <pc:docMk/>
            <pc:sldMk cId="4202840364" sldId="268"/>
            <ac:picMk id="30" creationId="{CACB007C-0A02-491D-933C-577A3F3B02BB}"/>
          </ac:picMkLst>
        </pc:picChg>
        <pc:picChg chg="add del mod">
          <ac:chgData name="Kimberly Bouyer" userId="bbdb7d0613b492b3" providerId="LiveId" clId="{1D34626C-BA30-4EC5-8E98-716ADECA94E3}" dt="2021-09-27T22:47:55.178" v="3106"/>
          <ac:picMkLst>
            <pc:docMk/>
            <pc:sldMk cId="4202840364" sldId="268"/>
            <ac:picMk id="31" creationId="{05AE6748-3D70-43C5-A23F-203DE9DDDB32}"/>
          </ac:picMkLst>
        </pc:picChg>
        <pc:picChg chg="add del mod">
          <ac:chgData name="Kimberly Bouyer" userId="bbdb7d0613b492b3" providerId="LiveId" clId="{1D34626C-BA30-4EC5-8E98-716ADECA94E3}" dt="2021-09-27T22:56:10.979" v="3114"/>
          <ac:picMkLst>
            <pc:docMk/>
            <pc:sldMk cId="4202840364" sldId="268"/>
            <ac:picMk id="32" creationId="{9F5F137F-8F82-4F6F-BCDA-48D669AF647F}"/>
          </ac:picMkLst>
        </pc:picChg>
        <pc:picChg chg="add del mod">
          <ac:chgData name="Kimberly Bouyer" userId="bbdb7d0613b492b3" providerId="LiveId" clId="{1D34626C-BA30-4EC5-8E98-716ADECA94E3}" dt="2021-09-27T22:58:31.906" v="3116"/>
          <ac:picMkLst>
            <pc:docMk/>
            <pc:sldMk cId="4202840364" sldId="268"/>
            <ac:picMk id="33" creationId="{BECAB380-579C-41CC-A4B8-F33C11CF8EC6}"/>
          </ac:picMkLst>
        </pc:picChg>
        <pc:picChg chg="add del mod">
          <ac:chgData name="Kimberly Bouyer" userId="bbdb7d0613b492b3" providerId="LiveId" clId="{1D34626C-BA30-4EC5-8E98-716ADECA94E3}" dt="2021-09-27T23:02:07.993" v="3118"/>
          <ac:picMkLst>
            <pc:docMk/>
            <pc:sldMk cId="4202840364" sldId="268"/>
            <ac:picMk id="34" creationId="{CE551A17-6DA7-46A8-B064-E5CE8691BC5E}"/>
          </ac:picMkLst>
        </pc:picChg>
        <pc:picChg chg="add del mod">
          <ac:chgData name="Kimberly Bouyer" userId="bbdb7d0613b492b3" providerId="LiveId" clId="{1D34626C-BA30-4EC5-8E98-716ADECA94E3}" dt="2021-09-27T23:09:18.749" v="3124"/>
          <ac:picMkLst>
            <pc:docMk/>
            <pc:sldMk cId="4202840364" sldId="268"/>
            <ac:picMk id="35" creationId="{73161E8E-F681-40E5-A11E-6F50A7AE2BE3}"/>
          </ac:picMkLst>
        </pc:picChg>
      </pc:sldChg>
      <pc:sldChg chg="addSp delSp modSp mod modTransition modAnim">
        <pc:chgData name="Kimberly Bouyer" userId="bbdb7d0613b492b3" providerId="LiveId" clId="{1D34626C-BA30-4EC5-8E98-716ADECA94E3}" dt="2021-09-28T23:02:19.294" v="3248"/>
        <pc:sldMkLst>
          <pc:docMk/>
          <pc:sldMk cId="694690210" sldId="270"/>
        </pc:sldMkLst>
        <pc:spChg chg="mod">
          <ac:chgData name="Kimberly Bouyer" userId="bbdb7d0613b492b3" providerId="LiveId" clId="{1D34626C-BA30-4EC5-8E98-716ADECA94E3}" dt="2021-09-22T19:25:49.517" v="2728" actId="14100"/>
          <ac:spMkLst>
            <pc:docMk/>
            <pc:sldMk cId="694690210" sldId="270"/>
            <ac:spMk id="2" creationId="{E637E293-3CDB-47FC-9009-ECC524C04B14}"/>
          </ac:spMkLst>
        </pc:spChg>
        <pc:spChg chg="mod">
          <ac:chgData name="Kimberly Bouyer" userId="bbdb7d0613b492b3" providerId="LiveId" clId="{1D34626C-BA30-4EC5-8E98-716ADECA94E3}" dt="2021-09-28T21:57:38.246" v="3236" actId="20577"/>
          <ac:spMkLst>
            <pc:docMk/>
            <pc:sldMk cId="694690210" sldId="270"/>
            <ac:spMk id="12" creationId="{43C3A5A2-FB78-41CE-A575-5907AB6B1BAA}"/>
          </ac:spMkLst>
        </pc:spChg>
        <pc:picChg chg="add del mod">
          <ac:chgData name="Kimberly Bouyer" userId="bbdb7d0613b492b3" providerId="LiveId" clId="{1D34626C-BA30-4EC5-8E98-716ADECA94E3}" dt="2021-09-28T21:26:46.310" v="3211"/>
          <ac:picMkLst>
            <pc:docMk/>
            <pc:sldMk cId="694690210" sldId="270"/>
            <ac:picMk id="3" creationId="{98FE6533-949C-46F6-9CCC-2262094C694E}"/>
          </ac:picMkLst>
        </pc:picChg>
        <pc:picChg chg="add del mod">
          <ac:chgData name="Kimberly Bouyer" userId="bbdb7d0613b492b3" providerId="LiveId" clId="{1D34626C-BA30-4EC5-8E98-716ADECA94E3}" dt="2021-09-28T23:00:57.324" v="3247"/>
          <ac:picMkLst>
            <pc:docMk/>
            <pc:sldMk cId="694690210" sldId="270"/>
            <ac:picMk id="4" creationId="{AD4DD460-0BA8-4D50-AEFA-7F9BEFEBDC67}"/>
          </ac:picMkLst>
        </pc:picChg>
        <pc:picChg chg="mod">
          <ac:chgData name="Kimberly Bouyer" userId="bbdb7d0613b492b3" providerId="LiveId" clId="{1D34626C-BA30-4EC5-8E98-716ADECA94E3}" dt="2021-09-22T19:32:49.136" v="2776" actId="1076"/>
          <ac:picMkLst>
            <pc:docMk/>
            <pc:sldMk cId="694690210" sldId="270"/>
            <ac:picMk id="5" creationId="{47FAA012-6817-4371-9129-EAC77924CE7A}"/>
          </ac:picMkLst>
        </pc:picChg>
        <pc:picChg chg="add mod">
          <ac:chgData name="Kimberly Bouyer" userId="bbdb7d0613b492b3" providerId="LiveId" clId="{1D34626C-BA30-4EC5-8E98-716ADECA94E3}" dt="2021-09-28T23:02:19.294" v="3248"/>
          <ac:picMkLst>
            <pc:docMk/>
            <pc:sldMk cId="694690210" sldId="270"/>
            <ac:picMk id="6" creationId="{5F726F7A-E46A-4F27-A8F1-50C0E11B23B2}"/>
          </ac:picMkLst>
        </pc:picChg>
      </pc:sldChg>
      <pc:sldChg chg="modSp mod modTransition">
        <pc:chgData name="Kimberly Bouyer" userId="bbdb7d0613b492b3" providerId="LiveId" clId="{1D34626C-BA30-4EC5-8E98-716ADECA94E3}" dt="2021-09-28T00:34:46.526" v="3176"/>
        <pc:sldMkLst>
          <pc:docMk/>
          <pc:sldMk cId="3666659120" sldId="271"/>
        </pc:sldMkLst>
        <pc:spChg chg="mod">
          <ac:chgData name="Kimberly Bouyer" userId="bbdb7d0613b492b3" providerId="LiveId" clId="{1D34626C-BA30-4EC5-8E98-716ADECA94E3}" dt="2021-09-22T21:57:49.173" v="2789" actId="1076"/>
          <ac:spMkLst>
            <pc:docMk/>
            <pc:sldMk cId="3666659120" sldId="271"/>
            <ac:spMk id="2" creationId="{DC3D2EB3-CB8D-4871-810D-39150C69C904}"/>
          </ac:spMkLst>
        </pc:spChg>
        <pc:spChg chg="mod">
          <ac:chgData name="Kimberly Bouyer" userId="bbdb7d0613b492b3" providerId="LiveId" clId="{1D34626C-BA30-4EC5-8E98-716ADECA94E3}" dt="2021-09-22T22:09:50.968" v="2847" actId="20577"/>
          <ac:spMkLst>
            <pc:docMk/>
            <pc:sldMk cId="3666659120" sldId="271"/>
            <ac:spMk id="3" creationId="{38AA61A1-EED4-40F6-9644-F9DD5C93902D}"/>
          </ac:spMkLst>
        </pc:spChg>
      </pc:sldChg>
      <pc:sldChg chg="addSp delSp modSp modTransition modAnim">
        <pc:chgData name="Kimberly Bouyer" userId="bbdb7d0613b492b3" providerId="LiveId" clId="{1D34626C-BA30-4EC5-8E98-716ADECA94E3}" dt="2021-09-29T22:04:43.629" v="3290" actId="11"/>
        <pc:sldMkLst>
          <pc:docMk/>
          <pc:sldMk cId="3887019730" sldId="272"/>
        </pc:sldMkLst>
        <pc:spChg chg="mod">
          <ac:chgData name="Kimberly Bouyer" userId="bbdb7d0613b492b3" providerId="LiveId" clId="{1D34626C-BA30-4EC5-8E98-716ADECA94E3}" dt="2021-09-29T22:04:43.629" v="3290" actId="11"/>
          <ac:spMkLst>
            <pc:docMk/>
            <pc:sldMk cId="3887019730" sldId="272"/>
            <ac:spMk id="3" creationId="{693E16C8-DA81-4D19-8208-E6A6F21E8003}"/>
          </ac:spMkLst>
        </pc:spChg>
        <pc:picChg chg="add del mod">
          <ac:chgData name="Kimberly Bouyer" userId="bbdb7d0613b492b3" providerId="LiveId" clId="{1D34626C-BA30-4EC5-8E98-716ADECA94E3}" dt="2021-09-28T21:26:46.310" v="3211"/>
          <ac:picMkLst>
            <pc:docMk/>
            <pc:sldMk cId="3887019730" sldId="272"/>
            <ac:picMk id="4" creationId="{58E7E281-D181-45DE-A2A4-87773B693306}"/>
          </ac:picMkLst>
        </pc:picChg>
        <pc:picChg chg="add del mod">
          <ac:chgData name="Kimberly Bouyer" userId="bbdb7d0613b492b3" providerId="LiveId" clId="{1D34626C-BA30-4EC5-8E98-716ADECA94E3}" dt="2021-09-28T22:54:28.724" v="3243"/>
          <ac:picMkLst>
            <pc:docMk/>
            <pc:sldMk cId="3887019730" sldId="272"/>
            <ac:picMk id="5" creationId="{76C8286B-11A1-470F-B3BE-2FDFD6058E22}"/>
          </ac:picMkLst>
        </pc:picChg>
        <pc:picChg chg="add del mod">
          <ac:chgData name="Kimberly Bouyer" userId="bbdb7d0613b492b3" providerId="LiveId" clId="{1D34626C-BA30-4EC5-8E98-716ADECA94E3}" dt="2021-09-28T22:56:11.104" v="3245"/>
          <ac:picMkLst>
            <pc:docMk/>
            <pc:sldMk cId="3887019730" sldId="272"/>
            <ac:picMk id="9" creationId="{701A96A5-1C5C-43FB-A46F-CCCE9D07BA17}"/>
          </ac:picMkLst>
        </pc:picChg>
        <pc:picChg chg="add del mod">
          <ac:chgData name="Kimberly Bouyer" userId="bbdb7d0613b492b3" providerId="LiveId" clId="{1D34626C-BA30-4EC5-8E98-716ADECA94E3}" dt="2021-09-28T23:20:55.624" v="3257"/>
          <ac:picMkLst>
            <pc:docMk/>
            <pc:sldMk cId="3887019730" sldId="272"/>
            <ac:picMk id="10" creationId="{268C0B0B-9DDE-43C9-BF1F-A0C8567F40E7}"/>
          </ac:picMkLst>
        </pc:picChg>
        <pc:picChg chg="add del mod">
          <ac:chgData name="Kimberly Bouyer" userId="bbdb7d0613b492b3" providerId="LiveId" clId="{1D34626C-BA30-4EC5-8E98-716ADECA94E3}" dt="2021-09-28T23:54:30.653" v="3279"/>
          <ac:picMkLst>
            <pc:docMk/>
            <pc:sldMk cId="3887019730" sldId="272"/>
            <ac:picMk id="11" creationId="{805F0C88-F750-45FE-8791-9E8A0CC547B3}"/>
          </ac:picMkLst>
        </pc:picChg>
        <pc:picChg chg="add mod">
          <ac:chgData name="Kimberly Bouyer" userId="bbdb7d0613b492b3" providerId="LiveId" clId="{1D34626C-BA30-4EC5-8E98-716ADECA94E3}" dt="2021-09-28T23:56:11.130" v="3280"/>
          <ac:picMkLst>
            <pc:docMk/>
            <pc:sldMk cId="3887019730" sldId="272"/>
            <ac:picMk id="12" creationId="{5E55FCC1-1045-4EDD-95C9-4A7978BBE765}"/>
          </ac:picMkLst>
        </pc:picChg>
      </pc:sldChg>
      <pc:sldChg chg="addSp delSp modSp mod modTransition modAnim">
        <pc:chgData name="Kimberly Bouyer" userId="bbdb7d0613b492b3" providerId="LiveId" clId="{1D34626C-BA30-4EC5-8E98-716ADECA94E3}" dt="2021-09-29T22:04:19.585" v="3287" actId="11"/>
        <pc:sldMkLst>
          <pc:docMk/>
          <pc:sldMk cId="1741768628" sldId="275"/>
        </pc:sldMkLst>
        <pc:spChg chg="mod">
          <ac:chgData name="Kimberly Bouyer" userId="bbdb7d0613b492b3" providerId="LiveId" clId="{1D34626C-BA30-4EC5-8E98-716ADECA94E3}" dt="2021-09-29T22:04:19.585" v="3287" actId="11"/>
          <ac:spMkLst>
            <pc:docMk/>
            <pc:sldMk cId="1741768628" sldId="275"/>
            <ac:spMk id="6" creationId="{D66B8371-E435-4160-ADCA-D6C297D4A231}"/>
          </ac:spMkLst>
        </pc:spChg>
        <pc:picChg chg="add del mod">
          <ac:chgData name="Kimberly Bouyer" userId="bbdb7d0613b492b3" providerId="LiveId" clId="{1D34626C-BA30-4EC5-8E98-716ADECA94E3}" dt="2021-09-27T23:41:56.206" v="3148"/>
          <ac:picMkLst>
            <pc:docMk/>
            <pc:sldMk cId="1741768628" sldId="275"/>
            <ac:picMk id="3" creationId="{284A9234-36F4-4ADC-B095-0087F61BC5D8}"/>
          </ac:picMkLst>
        </pc:picChg>
        <pc:picChg chg="add del mod">
          <ac:chgData name="Kimberly Bouyer" userId="bbdb7d0613b492b3" providerId="LiveId" clId="{1D34626C-BA30-4EC5-8E98-716ADECA94E3}" dt="2021-09-28T23:20:43.744" v="3256"/>
          <ac:picMkLst>
            <pc:docMk/>
            <pc:sldMk cId="1741768628" sldId="275"/>
            <ac:picMk id="3" creationId="{F7314FAB-E58E-4CEE-8D19-96C35DE1B5E2}"/>
          </ac:picMkLst>
        </pc:picChg>
        <pc:picChg chg="add del mod">
          <ac:chgData name="Kimberly Bouyer" userId="bbdb7d0613b492b3" providerId="LiveId" clId="{1D34626C-BA30-4EC5-8E98-716ADECA94E3}" dt="2021-09-28T23:32:30.782" v="3267"/>
          <ac:picMkLst>
            <pc:docMk/>
            <pc:sldMk cId="1741768628" sldId="275"/>
            <ac:picMk id="4" creationId="{DBE7943C-E345-4513-BE72-1F3E08B4654B}"/>
          </ac:picMkLst>
        </pc:picChg>
        <pc:picChg chg="add del mod">
          <ac:chgData name="Kimberly Bouyer" userId="bbdb7d0613b492b3" providerId="LiveId" clId="{1D34626C-BA30-4EC5-8E98-716ADECA94E3}" dt="2021-09-28T01:10:42.107" v="3189"/>
          <ac:picMkLst>
            <pc:docMk/>
            <pc:sldMk cId="1741768628" sldId="275"/>
            <ac:picMk id="4" creationId="{F164394B-CC9E-4E02-8B41-6F3B97842E90}"/>
          </ac:picMkLst>
        </pc:picChg>
        <pc:picChg chg="add del mod">
          <ac:chgData name="Kimberly Bouyer" userId="bbdb7d0613b492b3" providerId="LiveId" clId="{1D34626C-BA30-4EC5-8E98-716ADECA94E3}" dt="2021-09-28T01:12:15.750" v="3191"/>
          <ac:picMkLst>
            <pc:docMk/>
            <pc:sldMk cId="1741768628" sldId="275"/>
            <ac:picMk id="7" creationId="{412E65A5-AC62-439C-A617-E1289FE4F8AA}"/>
          </ac:picMkLst>
        </pc:picChg>
        <pc:picChg chg="add del mod">
          <ac:chgData name="Kimberly Bouyer" userId="bbdb7d0613b492b3" providerId="LiveId" clId="{1D34626C-BA30-4EC5-8E98-716ADECA94E3}" dt="2021-09-28T23:34:24.118" v="3269"/>
          <ac:picMkLst>
            <pc:docMk/>
            <pc:sldMk cId="1741768628" sldId="275"/>
            <ac:picMk id="7" creationId="{E0875E9C-1B50-488D-9C99-9D32AE6D1807}"/>
          </ac:picMkLst>
        </pc:picChg>
        <pc:picChg chg="add del mod">
          <ac:chgData name="Kimberly Bouyer" userId="bbdb7d0613b492b3" providerId="LiveId" clId="{1D34626C-BA30-4EC5-8E98-716ADECA94E3}" dt="2021-09-28T23:35:10.780" v="3271"/>
          <ac:picMkLst>
            <pc:docMk/>
            <pc:sldMk cId="1741768628" sldId="275"/>
            <ac:picMk id="9" creationId="{149F57E7-AC42-42C7-B654-C1265B2652A5}"/>
          </ac:picMkLst>
        </pc:picChg>
        <pc:picChg chg="add del mod">
          <ac:chgData name="Kimberly Bouyer" userId="bbdb7d0613b492b3" providerId="LiveId" clId="{1D34626C-BA30-4EC5-8E98-716ADECA94E3}" dt="2021-09-28T01:14:26.502" v="3193"/>
          <ac:picMkLst>
            <pc:docMk/>
            <pc:sldMk cId="1741768628" sldId="275"/>
            <ac:picMk id="9" creationId="{ED293DC3-B704-406A-B147-B088C2ABBBAD}"/>
          </ac:picMkLst>
        </pc:picChg>
        <pc:picChg chg="add del mod">
          <ac:chgData name="Kimberly Bouyer" userId="bbdb7d0613b492b3" providerId="LiveId" clId="{1D34626C-BA30-4EC5-8E98-716ADECA94E3}" dt="2021-09-28T21:26:46.310" v="3211"/>
          <ac:picMkLst>
            <pc:docMk/>
            <pc:sldMk cId="1741768628" sldId="275"/>
            <ac:picMk id="10" creationId="{9E044360-8EB9-440E-B5A2-5C00B5AC0758}"/>
          </ac:picMkLst>
        </pc:picChg>
        <pc:picChg chg="add del mod">
          <ac:chgData name="Kimberly Bouyer" userId="bbdb7d0613b492b3" providerId="LiveId" clId="{1D34626C-BA30-4EC5-8E98-716ADECA94E3}" dt="2021-09-28T23:36:49.611" v="3273"/>
          <ac:picMkLst>
            <pc:docMk/>
            <pc:sldMk cId="1741768628" sldId="275"/>
            <ac:picMk id="11" creationId="{006AB778-9CD0-47CE-A0D1-17227DCDB656}"/>
          </ac:picMkLst>
        </pc:picChg>
        <pc:picChg chg="add del mod">
          <ac:chgData name="Kimberly Bouyer" userId="bbdb7d0613b492b3" providerId="LiveId" clId="{1D34626C-BA30-4EC5-8E98-716ADECA94E3}" dt="2021-09-28T23:38:36.136" v="3275"/>
          <ac:picMkLst>
            <pc:docMk/>
            <pc:sldMk cId="1741768628" sldId="275"/>
            <ac:picMk id="12" creationId="{9AC6C17E-F194-4785-95A6-66665CD17A8E}"/>
          </ac:picMkLst>
        </pc:picChg>
        <pc:picChg chg="add del mod">
          <ac:chgData name="Kimberly Bouyer" userId="bbdb7d0613b492b3" providerId="LiveId" clId="{1D34626C-BA30-4EC5-8E98-716ADECA94E3}" dt="2021-09-28T23:40:07.155" v="3277"/>
          <ac:picMkLst>
            <pc:docMk/>
            <pc:sldMk cId="1741768628" sldId="275"/>
            <ac:picMk id="14" creationId="{2BAC85A7-4F31-4532-B3FD-AF1C5873FDCD}"/>
          </ac:picMkLst>
        </pc:picChg>
        <pc:picChg chg="add mod">
          <ac:chgData name="Kimberly Bouyer" userId="bbdb7d0613b492b3" providerId="LiveId" clId="{1D34626C-BA30-4EC5-8E98-716ADECA94E3}" dt="2021-09-28T23:44:03.792" v="3278"/>
          <ac:picMkLst>
            <pc:docMk/>
            <pc:sldMk cId="1741768628" sldId="275"/>
            <ac:picMk id="15" creationId="{3413EECD-F72C-44D0-B995-FCB9DDD1DCF0}"/>
          </ac:picMkLst>
        </pc:picChg>
      </pc:sldChg>
      <pc:sldChg chg="addSp delSp modSp mod modTransition modAnim">
        <pc:chgData name="Kimberly Bouyer" userId="bbdb7d0613b492b3" providerId="LiveId" clId="{1D34626C-BA30-4EC5-8E98-716ADECA94E3}" dt="2021-09-29T22:03:50.988" v="3284" actId="14100"/>
        <pc:sldMkLst>
          <pc:docMk/>
          <pc:sldMk cId="944005837" sldId="277"/>
        </pc:sldMkLst>
        <pc:spChg chg="mod">
          <ac:chgData name="Kimberly Bouyer" userId="bbdb7d0613b492b3" providerId="LiveId" clId="{1D34626C-BA30-4EC5-8E98-716ADECA94E3}" dt="2021-09-29T22:03:50.988" v="3284" actId="14100"/>
          <ac:spMkLst>
            <pc:docMk/>
            <pc:sldMk cId="944005837" sldId="277"/>
            <ac:spMk id="21" creationId="{5711DADE-14FE-4A97-910C-E965CFEB724A}"/>
          </ac:spMkLst>
        </pc:spChg>
        <pc:picChg chg="add del mod">
          <ac:chgData name="Kimberly Bouyer" userId="bbdb7d0613b492b3" providerId="LiveId" clId="{1D34626C-BA30-4EC5-8E98-716ADECA94E3}" dt="2021-09-28T23:20:35.658" v="3255"/>
          <ac:picMkLst>
            <pc:docMk/>
            <pc:sldMk cId="944005837" sldId="277"/>
            <ac:picMk id="2" creationId="{005210E5-DF36-4B45-9468-C53D4C0D047B}"/>
          </ac:picMkLst>
        </pc:picChg>
        <pc:picChg chg="add del mod">
          <ac:chgData name="Kimberly Bouyer" userId="bbdb7d0613b492b3" providerId="LiveId" clId="{1D34626C-BA30-4EC5-8E98-716ADECA94E3}" dt="2021-09-27T21:07:41.212" v="3023"/>
          <ac:picMkLst>
            <pc:docMk/>
            <pc:sldMk cId="944005837" sldId="277"/>
            <ac:picMk id="2" creationId="{21FF3D53-93B6-4687-B4A0-9038D53DCB53}"/>
          </ac:picMkLst>
        </pc:picChg>
        <pc:picChg chg="add del mod">
          <ac:chgData name="Kimberly Bouyer" userId="bbdb7d0613b492b3" providerId="LiveId" clId="{1D34626C-BA30-4EC5-8E98-716ADECA94E3}" dt="2021-09-27T23:39:32.751" v="3144"/>
          <ac:picMkLst>
            <pc:docMk/>
            <pc:sldMk cId="944005837" sldId="277"/>
            <ac:picMk id="2" creationId="{BB65DB85-B5E1-43D1-A507-8C4178505655}"/>
          </ac:picMkLst>
        </pc:picChg>
        <pc:picChg chg="add del mod">
          <ac:chgData name="Kimberly Bouyer" userId="bbdb7d0613b492b3" providerId="LiveId" clId="{1D34626C-BA30-4EC5-8E98-716ADECA94E3}" dt="2021-09-27T23:39:52.054" v="3146"/>
          <ac:picMkLst>
            <pc:docMk/>
            <pc:sldMk cId="944005837" sldId="277"/>
            <ac:picMk id="4" creationId="{503767F3-7C9A-460B-B022-487482A01767}"/>
          </ac:picMkLst>
        </pc:picChg>
        <pc:picChg chg="add del mod">
          <ac:chgData name="Kimberly Bouyer" userId="bbdb7d0613b492b3" providerId="LiveId" clId="{1D34626C-BA30-4EC5-8E98-716ADECA94E3}" dt="2021-09-27T21:35:47.542" v="3043"/>
          <ac:picMkLst>
            <pc:docMk/>
            <pc:sldMk cId="944005837" sldId="277"/>
            <ac:picMk id="4" creationId="{713FDA2B-75AA-40A2-847F-CB368A201F83}"/>
          </ac:picMkLst>
        </pc:picChg>
        <pc:picChg chg="add del mod">
          <ac:chgData name="Kimberly Bouyer" userId="bbdb7d0613b492b3" providerId="LiveId" clId="{1D34626C-BA30-4EC5-8E98-716ADECA94E3}" dt="2021-09-28T23:29:29.059" v="3263"/>
          <ac:picMkLst>
            <pc:docMk/>
            <pc:sldMk cId="944005837" sldId="277"/>
            <ac:picMk id="4" creationId="{F64F5D38-150A-497A-8881-89111F360D7A}"/>
          </ac:picMkLst>
        </pc:picChg>
        <pc:picChg chg="add del mod">
          <ac:chgData name="Kimberly Bouyer" userId="bbdb7d0613b492b3" providerId="LiveId" clId="{1D34626C-BA30-4EC5-8E98-716ADECA94E3}" dt="2021-09-27T21:37:42.061" v="3045"/>
          <ac:picMkLst>
            <pc:docMk/>
            <pc:sldMk cId="944005837" sldId="277"/>
            <ac:picMk id="5" creationId="{09D7E430-EECD-4A5A-92C5-CD51B1C7DDA3}"/>
          </ac:picMkLst>
        </pc:picChg>
        <pc:picChg chg="add del mod">
          <ac:chgData name="Kimberly Bouyer" userId="bbdb7d0613b492b3" providerId="LiveId" clId="{1D34626C-BA30-4EC5-8E98-716ADECA94E3}" dt="2021-09-27T23:41:56.206" v="3148"/>
          <ac:picMkLst>
            <pc:docMk/>
            <pc:sldMk cId="944005837" sldId="277"/>
            <ac:picMk id="5" creationId="{B138C92E-01C6-4A1E-A8A9-DC14ACD8BC8E}"/>
          </ac:picMkLst>
        </pc:picChg>
        <pc:picChg chg="add del mod">
          <ac:chgData name="Kimberly Bouyer" userId="bbdb7d0613b492b3" providerId="LiveId" clId="{1D34626C-BA30-4EC5-8E98-716ADECA94E3}" dt="2021-09-28T23:29:48.869" v="3265"/>
          <ac:picMkLst>
            <pc:docMk/>
            <pc:sldMk cId="944005837" sldId="277"/>
            <ac:picMk id="5" creationId="{F18285CE-BB0D-4045-A9D0-1045DFC8F0A0}"/>
          </ac:picMkLst>
        </pc:picChg>
        <pc:picChg chg="add mod">
          <ac:chgData name="Kimberly Bouyer" userId="bbdb7d0613b492b3" providerId="LiveId" clId="{1D34626C-BA30-4EC5-8E98-716ADECA94E3}" dt="2021-09-28T23:32:25.119" v="3266"/>
          <ac:picMkLst>
            <pc:docMk/>
            <pc:sldMk cId="944005837" sldId="277"/>
            <ac:picMk id="6" creationId="{044EEB9C-1A51-479D-913D-D82E7EA05ABF}"/>
          </ac:picMkLst>
        </pc:picChg>
        <pc:picChg chg="add del mod">
          <ac:chgData name="Kimberly Bouyer" userId="bbdb7d0613b492b3" providerId="LiveId" clId="{1D34626C-BA30-4EC5-8E98-716ADECA94E3}" dt="2021-09-27T21:45:47.379" v="3053"/>
          <ac:picMkLst>
            <pc:docMk/>
            <pc:sldMk cId="944005837" sldId="277"/>
            <ac:picMk id="6" creationId="{8FAC7B3E-98C8-406D-983A-3EF346C87BC3}"/>
          </ac:picMkLst>
        </pc:picChg>
        <pc:picChg chg="add del mod">
          <ac:chgData name="Kimberly Bouyer" userId="bbdb7d0613b492b3" providerId="LiveId" clId="{1D34626C-BA30-4EC5-8E98-716ADECA94E3}" dt="2021-09-27T23:49:39.834" v="3154"/>
          <ac:picMkLst>
            <pc:docMk/>
            <pc:sldMk cId="944005837" sldId="277"/>
            <ac:picMk id="6" creationId="{CB0B97A4-A5C7-4939-98A0-E85EC5382E2E}"/>
          </ac:picMkLst>
        </pc:picChg>
        <pc:picChg chg="add del mod">
          <ac:chgData name="Kimberly Bouyer" userId="bbdb7d0613b492b3" providerId="LiveId" clId="{1D34626C-BA30-4EC5-8E98-716ADECA94E3}" dt="2021-09-27T22:18:39.520" v="3080"/>
          <ac:picMkLst>
            <pc:docMk/>
            <pc:sldMk cId="944005837" sldId="277"/>
            <ac:picMk id="7" creationId="{27C7E616-1874-4891-834C-1CD96F261DB9}"/>
          </ac:picMkLst>
        </pc:picChg>
        <pc:picChg chg="add del mod">
          <ac:chgData name="Kimberly Bouyer" userId="bbdb7d0613b492b3" providerId="LiveId" clId="{1D34626C-BA30-4EC5-8E98-716ADECA94E3}" dt="2021-09-28T01:06:12.699" v="3187"/>
          <ac:picMkLst>
            <pc:docMk/>
            <pc:sldMk cId="944005837" sldId="277"/>
            <ac:picMk id="7" creationId="{27DA55C0-4D5F-4ADC-862A-96A73658453C}"/>
          </ac:picMkLst>
        </pc:picChg>
        <pc:picChg chg="add del mod">
          <ac:chgData name="Kimberly Bouyer" userId="bbdb7d0613b492b3" providerId="LiveId" clId="{1D34626C-BA30-4EC5-8E98-716ADECA94E3}" dt="2021-09-28T21:26:46.310" v="3211"/>
          <ac:picMkLst>
            <pc:docMk/>
            <pc:sldMk cId="944005837" sldId="277"/>
            <ac:picMk id="8" creationId="{88D2EA12-160D-47EF-BB15-61541936A0F4}"/>
          </ac:picMkLst>
        </pc:picChg>
        <pc:picChg chg="add del mod">
          <ac:chgData name="Kimberly Bouyer" userId="bbdb7d0613b492b3" providerId="LiveId" clId="{1D34626C-BA30-4EC5-8E98-716ADECA94E3}" dt="2021-09-27T22:19:56.888" v="3082"/>
          <ac:picMkLst>
            <pc:docMk/>
            <pc:sldMk cId="944005837" sldId="277"/>
            <ac:picMk id="8" creationId="{B594EC40-598C-446B-A9BF-B0D8579AA085}"/>
          </ac:picMkLst>
        </pc:picChg>
        <pc:picChg chg="add del mod">
          <ac:chgData name="Kimberly Bouyer" userId="bbdb7d0613b492b3" providerId="LiveId" clId="{1D34626C-BA30-4EC5-8E98-716ADECA94E3}" dt="2021-09-27T22:21:52.737" v="3084"/>
          <ac:picMkLst>
            <pc:docMk/>
            <pc:sldMk cId="944005837" sldId="277"/>
            <ac:picMk id="9" creationId="{E431D45F-BD64-4F91-9288-0FA5456E6B3F}"/>
          </ac:picMkLst>
        </pc:picChg>
        <pc:picChg chg="add del mod">
          <ac:chgData name="Kimberly Bouyer" userId="bbdb7d0613b492b3" providerId="LiveId" clId="{1D34626C-BA30-4EC5-8E98-716ADECA94E3}" dt="2021-09-27T22:28:42.300" v="3088"/>
          <ac:picMkLst>
            <pc:docMk/>
            <pc:sldMk cId="944005837" sldId="277"/>
            <ac:picMk id="10" creationId="{988C23DA-1FCE-4492-A78A-B4EA8700738C}"/>
          </ac:picMkLst>
        </pc:picChg>
        <pc:picChg chg="add del mod">
          <ac:chgData name="Kimberly Bouyer" userId="bbdb7d0613b492b3" providerId="LiveId" clId="{1D34626C-BA30-4EC5-8E98-716ADECA94E3}" dt="2021-09-27T22:30:57.923" v="3090"/>
          <ac:picMkLst>
            <pc:docMk/>
            <pc:sldMk cId="944005837" sldId="277"/>
            <ac:picMk id="11" creationId="{0CF3FD07-C88D-4341-9563-1BFEFFA4B72D}"/>
          </ac:picMkLst>
        </pc:picChg>
        <pc:picChg chg="add del mod">
          <ac:chgData name="Kimberly Bouyer" userId="bbdb7d0613b492b3" providerId="LiveId" clId="{1D34626C-BA30-4EC5-8E98-716ADECA94E3}" dt="2021-09-27T22:32:04.743" v="3092"/>
          <ac:picMkLst>
            <pc:docMk/>
            <pc:sldMk cId="944005837" sldId="277"/>
            <ac:picMk id="12" creationId="{B523FEFB-9E2C-40CD-9536-038E3CABD459}"/>
          </ac:picMkLst>
        </pc:picChg>
        <pc:picChg chg="add del mod">
          <ac:chgData name="Kimberly Bouyer" userId="bbdb7d0613b492b3" providerId="LiveId" clId="{1D34626C-BA30-4EC5-8E98-716ADECA94E3}" dt="2021-09-27T23:02:07.993" v="3118"/>
          <ac:picMkLst>
            <pc:docMk/>
            <pc:sldMk cId="944005837" sldId="277"/>
            <ac:picMk id="13" creationId="{417670C9-1E56-4714-AECA-31FC363A714C}"/>
          </ac:picMkLst>
        </pc:picChg>
        <pc:picChg chg="add del mod">
          <ac:chgData name="Kimberly Bouyer" userId="bbdb7d0613b492b3" providerId="LiveId" clId="{1D34626C-BA30-4EC5-8E98-716ADECA94E3}" dt="2021-09-27T23:09:18.749" v="3124"/>
          <ac:picMkLst>
            <pc:docMk/>
            <pc:sldMk cId="944005837" sldId="277"/>
            <ac:picMk id="14" creationId="{D615A7C5-F1F1-4579-89E3-7335F1B811EF}"/>
          </ac:picMkLst>
        </pc:picChg>
      </pc:sldChg>
      <pc:sldChg chg="modTransition">
        <pc:chgData name="Kimberly Bouyer" userId="bbdb7d0613b492b3" providerId="LiveId" clId="{1D34626C-BA30-4EC5-8E98-716ADECA94E3}" dt="2021-09-28T00:34:46.526" v="3176"/>
        <pc:sldMkLst>
          <pc:docMk/>
          <pc:sldMk cId="2369647638" sldId="278"/>
        </pc:sldMkLst>
      </pc:sldChg>
      <pc:sldChg chg="delSp modSp add del mod ord modClrScheme delDesignElem chgLayout">
        <pc:chgData name="Kimberly Bouyer" userId="bbdb7d0613b492b3" providerId="LiveId" clId="{1D34626C-BA30-4EC5-8E98-716ADECA94E3}" dt="2021-09-14T17:12:31.146" v="899" actId="2696"/>
        <pc:sldMkLst>
          <pc:docMk/>
          <pc:sldMk cId="128595230" sldId="279"/>
        </pc:sldMkLst>
        <pc:spChg chg="mod ord">
          <ac:chgData name="Kimberly Bouyer" userId="bbdb7d0613b492b3" providerId="LiveId" clId="{1D34626C-BA30-4EC5-8E98-716ADECA94E3}" dt="2021-09-14T17:12:02.126" v="898" actId="700"/>
          <ac:spMkLst>
            <pc:docMk/>
            <pc:sldMk cId="128595230" sldId="279"/>
            <ac:spMk id="2" creationId="{AB439148-13C1-46DB-ABC8-317C42A69E32}"/>
          </ac:spMkLst>
        </pc:spChg>
        <pc:spChg chg="mod ord">
          <ac:chgData name="Kimberly Bouyer" userId="bbdb7d0613b492b3" providerId="LiveId" clId="{1D34626C-BA30-4EC5-8E98-716ADECA94E3}" dt="2021-09-14T17:12:02.126" v="898" actId="700"/>
          <ac:spMkLst>
            <pc:docMk/>
            <pc:sldMk cId="128595230" sldId="279"/>
            <ac:spMk id="6" creationId="{D66B8371-E435-4160-ADCA-D6C297D4A231}"/>
          </ac:spMkLst>
        </pc:spChg>
        <pc:spChg chg="del">
          <ac:chgData name="Kimberly Bouyer" userId="bbdb7d0613b492b3" providerId="LiveId" clId="{1D34626C-BA30-4EC5-8E98-716ADECA94E3}" dt="2021-09-14T17:12:02.126" v="898" actId="700"/>
          <ac:spMkLst>
            <pc:docMk/>
            <pc:sldMk cId="128595230" sldId="279"/>
            <ac:spMk id="8" creationId="{E2748806-3AF5-4078-830A-C1F26BF1B200}"/>
          </ac:spMkLst>
        </pc:spChg>
        <pc:spChg chg="del">
          <ac:chgData name="Kimberly Bouyer" userId="bbdb7d0613b492b3" providerId="LiveId" clId="{1D34626C-BA30-4EC5-8E98-716ADECA94E3}" dt="2021-09-14T17:12:02.126" v="898" actId="700"/>
          <ac:spMkLst>
            <pc:docMk/>
            <pc:sldMk cId="128595230" sldId="279"/>
            <ac:spMk id="13" creationId="{34FBEBF3-C941-4CB0-8AC2-3B50E1371BBF}"/>
          </ac:spMkLst>
        </pc:spChg>
        <pc:picChg chg="mod ord">
          <ac:chgData name="Kimberly Bouyer" userId="bbdb7d0613b492b3" providerId="LiveId" clId="{1D34626C-BA30-4EC5-8E98-716ADECA94E3}" dt="2021-09-14T17:12:02.126" v="898" actId="700"/>
          <ac:picMkLst>
            <pc:docMk/>
            <pc:sldMk cId="128595230" sldId="279"/>
            <ac:picMk id="5" creationId="{82BD4D68-C48E-447C-9D81-49F77EB114EC}"/>
          </ac:picMkLst>
        </pc:picChg>
      </pc:sldChg>
      <pc:sldChg chg="addSp delSp modSp new mod modTransition setBg modClrScheme modAnim delDesignElem chgLayout">
        <pc:chgData name="Kimberly Bouyer" userId="bbdb7d0613b492b3" providerId="LiveId" clId="{1D34626C-BA30-4EC5-8E98-716ADECA94E3}" dt="2021-09-28T23:00:52.744" v="3246"/>
        <pc:sldMkLst>
          <pc:docMk/>
          <pc:sldMk cId="1867932333" sldId="279"/>
        </pc:sldMkLst>
        <pc:spChg chg="add mod ord">
          <ac:chgData name="Kimberly Bouyer" userId="bbdb7d0613b492b3" providerId="LiveId" clId="{1D34626C-BA30-4EC5-8E98-716ADECA94E3}" dt="2021-09-14T17:52:42.433" v="1600" actId="255"/>
          <ac:spMkLst>
            <pc:docMk/>
            <pc:sldMk cId="1867932333" sldId="279"/>
            <ac:spMk id="2" creationId="{BC0AFDD0-BB25-440B-AC5E-754C1FD24003}"/>
          </ac:spMkLst>
        </pc:spChg>
        <pc:spChg chg="add del mod">
          <ac:chgData name="Kimberly Bouyer" userId="bbdb7d0613b492b3" providerId="LiveId" clId="{1D34626C-BA30-4EC5-8E98-716ADECA94E3}" dt="2021-09-14T17:13:13.746" v="916" actId="26606"/>
          <ac:spMkLst>
            <pc:docMk/>
            <pc:sldMk cId="1867932333" sldId="279"/>
            <ac:spMk id="3" creationId="{5D5F140E-4D9D-43DA-AB10-E2ED492ADEFC}"/>
          </ac:spMkLst>
        </pc:spChg>
        <pc:spChg chg="add del mod ord">
          <ac:chgData name="Kimberly Bouyer" userId="bbdb7d0613b492b3" providerId="LiveId" clId="{1D34626C-BA30-4EC5-8E98-716ADECA94E3}" dt="2021-09-14T17:14:26.458" v="947" actId="700"/>
          <ac:spMkLst>
            <pc:docMk/>
            <pc:sldMk cId="1867932333" sldId="279"/>
            <ac:spMk id="4" creationId="{A546CE80-6253-4BBA-894D-8787C5320171}"/>
          </ac:spMkLst>
        </pc:spChg>
        <pc:spChg chg="add del mod ord">
          <ac:chgData name="Kimberly Bouyer" userId="bbdb7d0613b492b3" providerId="LiveId" clId="{1D34626C-BA30-4EC5-8E98-716ADECA94E3}" dt="2021-09-14T17:14:26.458" v="947" actId="700"/>
          <ac:spMkLst>
            <pc:docMk/>
            <pc:sldMk cId="1867932333" sldId="279"/>
            <ac:spMk id="6" creationId="{8AABE6E3-AA5B-41B1-942E-8CA5C1210386}"/>
          </ac:spMkLst>
        </pc:spChg>
        <pc:spChg chg="add del mod ord">
          <ac:chgData name="Kimberly Bouyer" userId="bbdb7d0613b492b3" providerId="LiveId" clId="{1D34626C-BA30-4EC5-8E98-716ADECA94E3}" dt="2021-09-14T17:14:26.458" v="947" actId="700"/>
          <ac:spMkLst>
            <pc:docMk/>
            <pc:sldMk cId="1867932333" sldId="279"/>
            <ac:spMk id="7" creationId="{147A46CF-8302-4089-9FE7-AA54F8596160}"/>
          </ac:spMkLst>
        </pc:spChg>
        <pc:spChg chg="add del mod ord">
          <ac:chgData name="Kimberly Bouyer" userId="bbdb7d0613b492b3" providerId="LiveId" clId="{1D34626C-BA30-4EC5-8E98-716ADECA94E3}" dt="2021-09-14T17:14:26.458" v="947" actId="700"/>
          <ac:spMkLst>
            <pc:docMk/>
            <pc:sldMk cId="1867932333" sldId="279"/>
            <ac:spMk id="8" creationId="{B6DAFE8B-99D2-455D-9649-06CE7E938B9E}"/>
          </ac:spMkLst>
        </pc:spChg>
        <pc:spChg chg="add del">
          <ac:chgData name="Kimberly Bouyer" userId="bbdb7d0613b492b3" providerId="LiveId" clId="{1D34626C-BA30-4EC5-8E98-716ADECA94E3}" dt="2021-09-14T17:14:07.581" v="943" actId="26606"/>
          <ac:spMkLst>
            <pc:docMk/>
            <pc:sldMk cId="1867932333" sldId="279"/>
            <ac:spMk id="9" creationId="{2293296F-4C3A-4530-98F5-F83646ACE913}"/>
          </ac:spMkLst>
        </pc:spChg>
        <pc:spChg chg="add mod ord">
          <ac:chgData name="Kimberly Bouyer" userId="bbdb7d0613b492b3" providerId="LiveId" clId="{1D34626C-BA30-4EC5-8E98-716ADECA94E3}" dt="2021-09-27T23:34:01.604" v="3142" actId="20577"/>
          <ac:spMkLst>
            <pc:docMk/>
            <pc:sldMk cId="1867932333" sldId="279"/>
            <ac:spMk id="10" creationId="{C494C693-44E6-48AF-83EC-921809B21E46}"/>
          </ac:spMkLst>
        </pc:spChg>
        <pc:spChg chg="add del">
          <ac:chgData name="Kimberly Bouyer" userId="bbdb7d0613b492b3" providerId="LiveId" clId="{1D34626C-BA30-4EC5-8E98-716ADECA94E3}" dt="2021-09-14T17:14:07.581" v="943" actId="26606"/>
          <ac:spMkLst>
            <pc:docMk/>
            <pc:sldMk cId="1867932333" sldId="279"/>
            <ac:spMk id="19" creationId="{55D20674-CF0C-4687-81B6-A613F871AF46}"/>
          </ac:spMkLst>
        </pc:spChg>
        <pc:spChg chg="add del">
          <ac:chgData name="Kimberly Bouyer" userId="bbdb7d0613b492b3" providerId="LiveId" clId="{1D34626C-BA30-4EC5-8E98-716ADECA94E3}" dt="2021-09-14T17:14:07.581" v="943" actId="26606"/>
          <ac:spMkLst>
            <pc:docMk/>
            <pc:sldMk cId="1867932333" sldId="279"/>
            <ac:spMk id="21" creationId="{6C819BFF-25C5-425C-8CD1-789F7A30D26B}"/>
          </ac:spMkLst>
        </pc:spChg>
        <pc:spChg chg="add del">
          <ac:chgData name="Kimberly Bouyer" userId="bbdb7d0613b492b3" providerId="LiveId" clId="{1D34626C-BA30-4EC5-8E98-716ADECA94E3}" dt="2021-09-14T17:14:04.681" v="940" actId="26606"/>
          <ac:spMkLst>
            <pc:docMk/>
            <pc:sldMk cId="1867932333" sldId="279"/>
            <ac:spMk id="26" creationId="{2293296F-4C3A-4530-98F5-F83646ACE913}"/>
          </ac:spMkLst>
        </pc:spChg>
        <pc:spChg chg="add del">
          <ac:chgData name="Kimberly Bouyer" userId="bbdb7d0613b492b3" providerId="LiveId" clId="{1D34626C-BA30-4EC5-8E98-716ADECA94E3}" dt="2021-09-14T17:14:04.681" v="940" actId="26606"/>
          <ac:spMkLst>
            <pc:docMk/>
            <pc:sldMk cId="1867932333" sldId="279"/>
            <ac:spMk id="36" creationId="{E2748806-3AF5-4078-830A-C1F26BF1B200}"/>
          </ac:spMkLst>
        </pc:spChg>
        <pc:spChg chg="add del">
          <ac:chgData name="Kimberly Bouyer" userId="bbdb7d0613b492b3" providerId="LiveId" clId="{1D34626C-BA30-4EC5-8E98-716ADECA94E3}" dt="2021-09-14T17:14:04.681" v="940" actId="26606"/>
          <ac:spMkLst>
            <pc:docMk/>
            <pc:sldMk cId="1867932333" sldId="279"/>
            <ac:spMk id="38" creationId="{34FBEBF3-C941-4CB0-8AC2-3B50E1371BBF}"/>
          </ac:spMkLst>
        </pc:spChg>
        <pc:spChg chg="add del">
          <ac:chgData name="Kimberly Bouyer" userId="bbdb7d0613b492b3" providerId="LiveId" clId="{1D34626C-BA30-4EC5-8E98-716ADECA94E3}" dt="2021-09-14T17:14:07.555" v="942" actId="26606"/>
          <ac:spMkLst>
            <pc:docMk/>
            <pc:sldMk cId="1867932333" sldId="279"/>
            <ac:spMk id="40" creationId="{2293296F-4C3A-4530-98F5-F83646ACE913}"/>
          </ac:spMkLst>
        </pc:spChg>
        <pc:spChg chg="add del">
          <ac:chgData name="Kimberly Bouyer" userId="bbdb7d0613b492b3" providerId="LiveId" clId="{1D34626C-BA30-4EC5-8E98-716ADECA94E3}" dt="2021-09-14T17:14:07.555" v="942" actId="26606"/>
          <ac:spMkLst>
            <pc:docMk/>
            <pc:sldMk cId="1867932333" sldId="279"/>
            <ac:spMk id="44" creationId="{D6A5485D-4AF6-47BA-8BB1-44D0639B9FA6}"/>
          </ac:spMkLst>
        </pc:spChg>
        <pc:spChg chg="add del">
          <ac:chgData name="Kimberly Bouyer" userId="bbdb7d0613b492b3" providerId="LiveId" clId="{1D34626C-BA30-4EC5-8E98-716ADECA94E3}" dt="2021-09-14T17:14:07.555" v="942" actId="26606"/>
          <ac:spMkLst>
            <pc:docMk/>
            <pc:sldMk cId="1867932333" sldId="279"/>
            <ac:spMk id="45" creationId="{E9B141D4-C8D6-48AA-95E4-9D7277D2A93D}"/>
          </ac:spMkLst>
        </pc:spChg>
        <pc:spChg chg="add del">
          <ac:chgData name="Kimberly Bouyer" userId="bbdb7d0613b492b3" providerId="LiveId" clId="{1D34626C-BA30-4EC5-8E98-716ADECA94E3}" dt="2021-09-14T17:14:13.233" v="944" actId="700"/>
          <ac:spMkLst>
            <pc:docMk/>
            <pc:sldMk cId="1867932333" sldId="279"/>
            <ac:spMk id="47" creationId="{2293296F-4C3A-4530-98F5-F83646ACE913}"/>
          </ac:spMkLst>
        </pc:spChg>
        <pc:spChg chg="add del">
          <ac:chgData name="Kimberly Bouyer" userId="bbdb7d0613b492b3" providerId="LiveId" clId="{1D34626C-BA30-4EC5-8E98-716ADECA94E3}" dt="2021-09-14T17:14:13.233" v="944" actId="700"/>
          <ac:spMkLst>
            <pc:docMk/>
            <pc:sldMk cId="1867932333" sldId="279"/>
            <ac:spMk id="49" creationId="{E2748806-3AF5-4078-830A-C1F26BF1B200}"/>
          </ac:spMkLst>
        </pc:spChg>
        <pc:spChg chg="add del">
          <ac:chgData name="Kimberly Bouyer" userId="bbdb7d0613b492b3" providerId="LiveId" clId="{1D34626C-BA30-4EC5-8E98-716ADECA94E3}" dt="2021-09-14T17:14:13.233" v="944" actId="700"/>
          <ac:spMkLst>
            <pc:docMk/>
            <pc:sldMk cId="1867932333" sldId="279"/>
            <ac:spMk id="50" creationId="{34FBEBF3-C941-4CB0-8AC2-3B50E1371BBF}"/>
          </ac:spMkLst>
        </pc:spChg>
        <pc:grpChg chg="add del">
          <ac:chgData name="Kimberly Bouyer" userId="bbdb7d0613b492b3" providerId="LiveId" clId="{1D34626C-BA30-4EC5-8E98-716ADECA94E3}" dt="2021-09-14T17:14:07.581" v="943" actId="26606"/>
          <ac:grpSpMkLst>
            <pc:docMk/>
            <pc:sldMk cId="1867932333" sldId="279"/>
            <ac:grpSpMk id="11" creationId="{3914D2BD-3C47-433D-81FE-DC6C39595F0E}"/>
          </ac:grpSpMkLst>
        </pc:grpChg>
        <pc:grpChg chg="add del">
          <ac:chgData name="Kimberly Bouyer" userId="bbdb7d0613b492b3" providerId="LiveId" clId="{1D34626C-BA30-4EC5-8E98-716ADECA94E3}" dt="2021-09-14T17:14:04.681" v="940" actId="26606"/>
          <ac:grpSpMkLst>
            <pc:docMk/>
            <pc:sldMk cId="1867932333" sldId="279"/>
            <ac:grpSpMk id="28" creationId="{3914D2BD-3C47-433D-81FE-DC6C39595F0E}"/>
          </ac:grpSpMkLst>
        </pc:grpChg>
        <pc:grpChg chg="add del">
          <ac:chgData name="Kimberly Bouyer" userId="bbdb7d0613b492b3" providerId="LiveId" clId="{1D34626C-BA30-4EC5-8E98-716ADECA94E3}" dt="2021-09-14T17:14:07.555" v="942" actId="26606"/>
          <ac:grpSpMkLst>
            <pc:docMk/>
            <pc:sldMk cId="1867932333" sldId="279"/>
            <ac:grpSpMk id="41" creationId="{3914D2BD-3C47-433D-81FE-DC6C39595F0E}"/>
          </ac:grpSpMkLst>
        </pc:grpChg>
        <pc:grpChg chg="add del">
          <ac:chgData name="Kimberly Bouyer" userId="bbdb7d0613b492b3" providerId="LiveId" clId="{1D34626C-BA30-4EC5-8E98-716ADECA94E3}" dt="2021-09-14T17:14:13.233" v="944" actId="700"/>
          <ac:grpSpMkLst>
            <pc:docMk/>
            <pc:sldMk cId="1867932333" sldId="279"/>
            <ac:grpSpMk id="48" creationId="{3914D2BD-3C47-433D-81FE-DC6C39595F0E}"/>
          </ac:grpSpMkLst>
        </pc:grpChg>
        <pc:picChg chg="add del mod">
          <ac:chgData name="Kimberly Bouyer" userId="bbdb7d0613b492b3" providerId="LiveId" clId="{1D34626C-BA30-4EC5-8E98-716ADECA94E3}" dt="2021-09-28T01:19:17.669" v="3195"/>
          <ac:picMkLst>
            <pc:docMk/>
            <pc:sldMk cId="1867932333" sldId="279"/>
            <ac:picMk id="3" creationId="{445CED35-5755-4A5B-B788-FBEBBB51BBF5}"/>
          </ac:picMkLst>
        </pc:picChg>
        <pc:picChg chg="add mod">
          <ac:chgData name="Kimberly Bouyer" userId="bbdb7d0613b492b3" providerId="LiveId" clId="{1D34626C-BA30-4EC5-8E98-716ADECA94E3}" dt="2021-09-28T23:00:52.744" v="3246"/>
          <ac:picMkLst>
            <pc:docMk/>
            <pc:sldMk cId="1867932333" sldId="279"/>
            <ac:picMk id="3" creationId="{FA358E83-7026-47C5-A9FF-01918E90C484}"/>
          </ac:picMkLst>
        </pc:picChg>
        <pc:picChg chg="add del mod">
          <ac:chgData name="Kimberly Bouyer" userId="bbdb7d0613b492b3" providerId="LiveId" clId="{1D34626C-BA30-4EC5-8E98-716ADECA94E3}" dt="2021-09-28T01:19:39.294" v="3197"/>
          <ac:picMkLst>
            <pc:docMk/>
            <pc:sldMk cId="1867932333" sldId="279"/>
            <ac:picMk id="4" creationId="{144C2D81-1371-49AB-9130-E3EF7F582C77}"/>
          </ac:picMkLst>
        </pc:picChg>
        <pc:picChg chg="add mod">
          <ac:chgData name="Kimberly Bouyer" userId="bbdb7d0613b492b3" providerId="LiveId" clId="{1D34626C-BA30-4EC5-8E98-716ADECA94E3}" dt="2021-09-14T17:14:07.581" v="943" actId="26606"/>
          <ac:picMkLst>
            <pc:docMk/>
            <pc:sldMk cId="1867932333" sldId="279"/>
            <ac:picMk id="5" creationId="{04380A0D-7B44-4D3A-BEF8-A7A89944A481}"/>
          </ac:picMkLst>
        </pc:picChg>
        <pc:picChg chg="add del mod">
          <ac:chgData name="Kimberly Bouyer" userId="bbdb7d0613b492b3" providerId="LiveId" clId="{1D34626C-BA30-4EC5-8E98-716ADECA94E3}" dt="2021-09-28T01:20:21.552" v="3199"/>
          <ac:picMkLst>
            <pc:docMk/>
            <pc:sldMk cId="1867932333" sldId="279"/>
            <ac:picMk id="6" creationId="{E8720F12-79A5-4774-9942-A5C576CAF3AF}"/>
          </ac:picMkLst>
        </pc:picChg>
        <pc:picChg chg="add del mod">
          <ac:chgData name="Kimberly Bouyer" userId="bbdb7d0613b492b3" providerId="LiveId" clId="{1D34626C-BA30-4EC5-8E98-716ADECA94E3}" dt="2021-09-28T01:21:27.606" v="3201"/>
          <ac:picMkLst>
            <pc:docMk/>
            <pc:sldMk cId="1867932333" sldId="279"/>
            <ac:picMk id="7" creationId="{B9CE2413-516E-41D2-A881-C4EFCDB772D1}"/>
          </ac:picMkLst>
        </pc:picChg>
        <pc:picChg chg="add del mod">
          <ac:chgData name="Kimberly Bouyer" userId="bbdb7d0613b492b3" providerId="LiveId" clId="{1D34626C-BA30-4EC5-8E98-716ADECA94E3}" dt="2021-09-28T01:22:08.211" v="3203"/>
          <ac:picMkLst>
            <pc:docMk/>
            <pc:sldMk cId="1867932333" sldId="279"/>
            <ac:picMk id="8" creationId="{40F94D83-BB74-4595-B1D0-01F417C5EB42}"/>
          </ac:picMkLst>
        </pc:picChg>
        <pc:picChg chg="add del mod">
          <ac:chgData name="Kimberly Bouyer" userId="bbdb7d0613b492b3" providerId="LiveId" clId="{1D34626C-BA30-4EC5-8E98-716ADECA94E3}" dt="2021-09-28T01:23:26.637" v="3205"/>
          <ac:picMkLst>
            <pc:docMk/>
            <pc:sldMk cId="1867932333" sldId="279"/>
            <ac:picMk id="9" creationId="{9D39DFBE-BCB5-4B00-9886-BD9C21B54301}"/>
          </ac:picMkLst>
        </pc:picChg>
        <pc:picChg chg="add del mod">
          <ac:chgData name="Kimberly Bouyer" userId="bbdb7d0613b492b3" providerId="LiveId" clId="{1D34626C-BA30-4EC5-8E98-716ADECA94E3}" dt="2021-09-28T01:25:09.656" v="3207"/>
          <ac:picMkLst>
            <pc:docMk/>
            <pc:sldMk cId="1867932333" sldId="279"/>
            <ac:picMk id="11" creationId="{EEC66EE8-F81F-45A1-B8A1-92FCB16B665F}"/>
          </ac:picMkLst>
        </pc:picChg>
        <pc:picChg chg="add del mod">
          <ac:chgData name="Kimberly Bouyer" userId="bbdb7d0613b492b3" providerId="LiveId" clId="{1D34626C-BA30-4EC5-8E98-716ADECA94E3}" dt="2021-09-28T01:27:13.055" v="3209"/>
          <ac:picMkLst>
            <pc:docMk/>
            <pc:sldMk cId="1867932333" sldId="279"/>
            <ac:picMk id="12" creationId="{F0A2D91D-8411-402D-BD7A-99AB638DE1BB}"/>
          </ac:picMkLst>
        </pc:picChg>
        <pc:picChg chg="add del mod">
          <ac:chgData name="Kimberly Bouyer" userId="bbdb7d0613b492b3" providerId="LiveId" clId="{1D34626C-BA30-4EC5-8E98-716ADECA94E3}" dt="2021-09-28T21:26:46.310" v="3211"/>
          <ac:picMkLst>
            <pc:docMk/>
            <pc:sldMk cId="1867932333" sldId="279"/>
            <ac:picMk id="13" creationId="{D4BC7207-FC9D-4244-B7EB-3B25205459FA}"/>
          </ac:picMkLst>
        </pc:picChg>
      </pc:sldChg>
    </pc:docChg>
  </pc:docChgLst>
  <pc:docChgLst>
    <pc:chgData name="Kimberly Bouyer" userId="bbdb7d0613b492b3" providerId="LiveId" clId="{59EFE032-8EE5-4FA8-BBDD-DC4C07727035}"/>
    <pc:docChg chg="custSel addSld delSld modSld">
      <pc:chgData name="Kimberly Bouyer" userId="bbdb7d0613b492b3" providerId="LiveId" clId="{59EFE032-8EE5-4FA8-BBDD-DC4C07727035}" dt="2021-09-11T01:03:56.546" v="34" actId="1076"/>
      <pc:docMkLst>
        <pc:docMk/>
      </pc:docMkLst>
      <pc:sldChg chg="del">
        <pc:chgData name="Kimberly Bouyer" userId="bbdb7d0613b492b3" providerId="LiveId" clId="{59EFE032-8EE5-4FA8-BBDD-DC4C07727035}" dt="2021-09-11T01:00:59.235" v="25" actId="2696"/>
        <pc:sldMkLst>
          <pc:docMk/>
          <pc:sldMk cId="27110132" sldId="261"/>
        </pc:sldMkLst>
      </pc:sldChg>
      <pc:sldChg chg="modSp">
        <pc:chgData name="Kimberly Bouyer" userId="bbdb7d0613b492b3" providerId="LiveId" clId="{59EFE032-8EE5-4FA8-BBDD-DC4C07727035}" dt="2021-09-11T00:57:52.402" v="24" actId="255"/>
        <pc:sldMkLst>
          <pc:docMk/>
          <pc:sldMk cId="1741768628" sldId="275"/>
        </pc:sldMkLst>
        <pc:spChg chg="mod">
          <ac:chgData name="Kimberly Bouyer" userId="bbdb7d0613b492b3" providerId="LiveId" clId="{59EFE032-8EE5-4FA8-BBDD-DC4C07727035}" dt="2021-09-11T00:57:52.402" v="24" actId="255"/>
          <ac:spMkLst>
            <pc:docMk/>
            <pc:sldMk cId="1741768628" sldId="275"/>
            <ac:spMk id="2" creationId="{AB439148-13C1-46DB-ABC8-317C42A69E32}"/>
          </ac:spMkLst>
        </pc:spChg>
      </pc:sldChg>
      <pc:sldChg chg="addSp delSp modSp new mod setBg modAnim">
        <pc:chgData name="Kimberly Bouyer" userId="bbdb7d0613b492b3" providerId="LiveId" clId="{59EFE032-8EE5-4FA8-BBDD-DC4C07727035}" dt="2021-09-11T01:03:56.546" v="34" actId="1076"/>
        <pc:sldMkLst>
          <pc:docMk/>
          <pc:sldMk cId="2369647638" sldId="278"/>
        </pc:sldMkLst>
        <pc:spChg chg="mod">
          <ac:chgData name="Kimberly Bouyer" userId="bbdb7d0613b492b3" providerId="LiveId" clId="{59EFE032-8EE5-4FA8-BBDD-DC4C07727035}" dt="2021-09-11T00:56:44.903" v="21" actId="122"/>
          <ac:spMkLst>
            <pc:docMk/>
            <pc:sldMk cId="2369647638" sldId="278"/>
            <ac:spMk id="2" creationId="{B894173E-1E6C-4D93-9A4B-DD46A9FFA146}"/>
          </ac:spMkLst>
        </pc:spChg>
        <pc:spChg chg="del">
          <ac:chgData name="Kimberly Bouyer" userId="bbdb7d0613b492b3" providerId="LiveId" clId="{59EFE032-8EE5-4FA8-BBDD-DC4C07727035}" dt="2021-09-11T00:55:28.907" v="8" actId="26606"/>
          <ac:spMkLst>
            <pc:docMk/>
            <pc:sldMk cId="2369647638" sldId="278"/>
            <ac:spMk id="3" creationId="{8FDC971E-4B31-4760-A671-EA1C89D341AF}"/>
          </ac:spMkLst>
        </pc:spChg>
        <pc:spChg chg="add">
          <ac:chgData name="Kimberly Bouyer" userId="bbdb7d0613b492b3" providerId="LiveId" clId="{59EFE032-8EE5-4FA8-BBDD-DC4C07727035}" dt="2021-09-11T00:55:28.907" v="8" actId="26606"/>
          <ac:spMkLst>
            <pc:docMk/>
            <pc:sldMk cId="2369647638" sldId="278"/>
            <ac:spMk id="9" creationId="{2293296F-4C3A-4530-98F5-F83646ACE913}"/>
          </ac:spMkLst>
        </pc:spChg>
        <pc:spChg chg="add">
          <ac:chgData name="Kimberly Bouyer" userId="bbdb7d0613b492b3" providerId="LiveId" clId="{59EFE032-8EE5-4FA8-BBDD-DC4C07727035}" dt="2021-09-11T00:55:28.907" v="8" actId="26606"/>
          <ac:spMkLst>
            <pc:docMk/>
            <pc:sldMk cId="2369647638" sldId="278"/>
            <ac:spMk id="19" creationId="{D6A5485D-4AF6-47BA-8BB1-44D0639B9FA6}"/>
          </ac:spMkLst>
        </pc:spChg>
        <pc:spChg chg="add">
          <ac:chgData name="Kimberly Bouyer" userId="bbdb7d0613b492b3" providerId="LiveId" clId="{59EFE032-8EE5-4FA8-BBDD-DC4C07727035}" dt="2021-09-11T00:55:28.907" v="8" actId="26606"/>
          <ac:spMkLst>
            <pc:docMk/>
            <pc:sldMk cId="2369647638" sldId="278"/>
            <ac:spMk id="21" creationId="{E9B141D4-C8D6-48AA-95E4-9D7277D2A93D}"/>
          </ac:spMkLst>
        </pc:spChg>
        <pc:grpChg chg="add">
          <ac:chgData name="Kimberly Bouyer" userId="bbdb7d0613b492b3" providerId="LiveId" clId="{59EFE032-8EE5-4FA8-BBDD-DC4C07727035}" dt="2021-09-11T00:55:28.907" v="8" actId="26606"/>
          <ac:grpSpMkLst>
            <pc:docMk/>
            <pc:sldMk cId="2369647638" sldId="278"/>
            <ac:grpSpMk id="11" creationId="{3914D2BD-3C47-433D-81FE-DC6C39595F0E}"/>
          </ac:grpSpMkLst>
        </pc:grpChg>
        <pc:picChg chg="add del mod">
          <ac:chgData name="Kimberly Bouyer" userId="bbdb7d0613b492b3" providerId="LiveId" clId="{59EFE032-8EE5-4FA8-BBDD-DC4C07727035}" dt="2021-09-11T01:01:06.487" v="26" actId="478"/>
          <ac:picMkLst>
            <pc:docMk/>
            <pc:sldMk cId="2369647638" sldId="278"/>
            <ac:picMk id="4" creationId="{947C9047-B7B1-438E-9DC7-15D9BCFC8AE8}"/>
          </ac:picMkLst>
        </pc:picChg>
        <pc:picChg chg="add">
          <ac:chgData name="Kimberly Bouyer" userId="bbdb7d0613b492b3" providerId="LiveId" clId="{59EFE032-8EE5-4FA8-BBDD-DC4C07727035}" dt="2021-09-11T00:55:28.907" v="8" actId="26606"/>
          <ac:picMkLst>
            <pc:docMk/>
            <pc:sldMk cId="2369647638" sldId="278"/>
            <ac:picMk id="5" creationId="{82AFBF5E-3212-489C-AD7C-895D768FC05D}"/>
          </ac:picMkLst>
        </pc:picChg>
        <pc:picChg chg="add mod">
          <ac:chgData name="Kimberly Bouyer" userId="bbdb7d0613b492b3" providerId="LiveId" clId="{59EFE032-8EE5-4FA8-BBDD-DC4C07727035}" dt="2021-09-11T01:03:56.546" v="34" actId="1076"/>
          <ac:picMkLst>
            <pc:docMk/>
            <pc:sldMk cId="2369647638" sldId="278"/>
            <ac:picMk id="6" creationId="{40A707FB-4688-411E-A88D-B5991D844B79}"/>
          </ac:picMkLst>
        </pc:picChg>
      </pc:sldChg>
    </pc:docChg>
  </pc:docChgLst>
  <pc:docChgLst>
    <pc:chgData name="Kimberly Bouyer" userId="bbdb7d0613b492b3" providerId="LiveId" clId="{1CA0B261-4192-408A-924E-E01A3E20963D}"/>
    <pc:docChg chg="undo redo custSel addSld delSld modSld sldOrd">
      <pc:chgData name="Kimberly Bouyer" userId="bbdb7d0613b492b3" providerId="LiveId" clId="{1CA0B261-4192-408A-924E-E01A3E20963D}" dt="2021-09-06T18:32:43.347" v="1868" actId="14100"/>
      <pc:docMkLst>
        <pc:docMk/>
      </pc:docMkLst>
      <pc:sldChg chg="modSp mod ord">
        <pc:chgData name="Kimberly Bouyer" userId="bbdb7d0613b492b3" providerId="LiveId" clId="{1CA0B261-4192-408A-924E-E01A3E20963D}" dt="2021-09-06T17:09:20.216" v="612"/>
        <pc:sldMkLst>
          <pc:docMk/>
          <pc:sldMk cId="504414129" sldId="256"/>
        </pc:sldMkLst>
        <pc:spChg chg="mod">
          <ac:chgData name="Kimberly Bouyer" userId="bbdb7d0613b492b3" providerId="LiveId" clId="{1CA0B261-4192-408A-924E-E01A3E20963D}" dt="2021-09-06T17:04:35.391" v="514" actId="1076"/>
          <ac:spMkLst>
            <pc:docMk/>
            <pc:sldMk cId="504414129" sldId="256"/>
            <ac:spMk id="3" creationId="{10F417B3-A0ED-49EC-A946-DC38088E48F3}"/>
          </ac:spMkLst>
        </pc:spChg>
      </pc:sldChg>
      <pc:sldChg chg="addSp delSp modSp del mod setBg setClrOvrMap delDesignElem chgLayout">
        <pc:chgData name="Kimberly Bouyer" userId="bbdb7d0613b492b3" providerId="LiveId" clId="{1CA0B261-4192-408A-924E-E01A3E20963D}" dt="2021-08-29T00:18:46.260" v="126" actId="2696"/>
        <pc:sldMkLst>
          <pc:docMk/>
          <pc:sldMk cId="2890141083" sldId="258"/>
        </pc:sldMkLst>
        <pc:spChg chg="mod ord">
          <ac:chgData name="Kimberly Bouyer" userId="bbdb7d0613b492b3" providerId="LiveId" clId="{1CA0B261-4192-408A-924E-E01A3E20963D}" dt="2021-08-29T00:14:57.474" v="125" actId="26606"/>
          <ac:spMkLst>
            <pc:docMk/>
            <pc:sldMk cId="2890141083" sldId="258"/>
            <ac:spMk id="2" creationId="{8B11F051-98C5-4003-B9C6-0FD94AC41D63}"/>
          </ac:spMkLst>
        </pc:spChg>
        <pc:spChg chg="add del">
          <ac:chgData name="Kimberly Bouyer" userId="bbdb7d0613b492b3" providerId="LiveId" clId="{1CA0B261-4192-408A-924E-E01A3E20963D}" dt="2021-08-29T00:14:34.849" v="122" actId="26606"/>
          <ac:spMkLst>
            <pc:docMk/>
            <pc:sldMk cId="2890141083" sldId="258"/>
            <ac:spMk id="3" creationId="{F062C1D4-876B-4FE3-A76E-5C5FDE0AEC5E}"/>
          </ac:spMkLst>
        </pc:spChg>
        <pc:spChg chg="add mod ord">
          <ac:chgData name="Kimberly Bouyer" userId="bbdb7d0613b492b3" providerId="LiveId" clId="{1CA0B261-4192-408A-924E-E01A3E20963D}" dt="2021-08-29T00:14:57.474" v="125" actId="26606"/>
          <ac:spMkLst>
            <pc:docMk/>
            <pc:sldMk cId="2890141083" sldId="258"/>
            <ac:spMk id="4" creationId="{60BF1104-2128-4A43-B2B9-834078891151}"/>
          </ac:spMkLst>
        </pc:spChg>
        <pc:spChg chg="add del">
          <ac:chgData name="Kimberly Bouyer" userId="bbdb7d0613b492b3" providerId="LiveId" clId="{1CA0B261-4192-408A-924E-E01A3E20963D}" dt="2021-08-29T00:14:30.526" v="119" actId="26606"/>
          <ac:spMkLst>
            <pc:docMk/>
            <pc:sldMk cId="2890141083" sldId="258"/>
            <ac:spMk id="9" creationId="{2293296F-4C3A-4530-98F5-F83646ACE913}"/>
          </ac:spMkLst>
        </pc:spChg>
        <pc:spChg chg="add del">
          <ac:chgData name="Kimberly Bouyer" userId="bbdb7d0613b492b3" providerId="LiveId" clId="{1CA0B261-4192-408A-924E-E01A3E20963D}" dt="2021-08-29T00:14:34.662" v="121" actId="26606"/>
          <ac:spMkLst>
            <pc:docMk/>
            <pc:sldMk cId="2890141083" sldId="258"/>
            <ac:spMk id="13" creationId="{2AB0E0E5-A956-4B80-A317-E670B96CB03B}"/>
          </ac:spMkLst>
        </pc:spChg>
        <pc:spChg chg="add del">
          <ac:chgData name="Kimberly Bouyer" userId="bbdb7d0613b492b3" providerId="LiveId" clId="{1CA0B261-4192-408A-924E-E01A3E20963D}" dt="2021-08-29T00:14:30.526" v="119" actId="26606"/>
          <ac:spMkLst>
            <pc:docMk/>
            <pc:sldMk cId="2890141083" sldId="258"/>
            <ac:spMk id="19" creationId="{E2748806-3AF5-4078-830A-C1F26BF1B200}"/>
          </ac:spMkLst>
        </pc:spChg>
        <pc:spChg chg="add del">
          <ac:chgData name="Kimberly Bouyer" userId="bbdb7d0613b492b3" providerId="LiveId" clId="{1CA0B261-4192-408A-924E-E01A3E20963D}" dt="2021-08-29T00:14:30.526" v="119" actId="26606"/>
          <ac:spMkLst>
            <pc:docMk/>
            <pc:sldMk cId="2890141083" sldId="258"/>
            <ac:spMk id="21" creationId="{34FBEBF3-C941-4CB0-8AC2-3B50E1371BBF}"/>
          </ac:spMkLst>
        </pc:spChg>
        <pc:spChg chg="add del">
          <ac:chgData name="Kimberly Bouyer" userId="bbdb7d0613b492b3" providerId="LiveId" clId="{1CA0B261-4192-408A-924E-E01A3E20963D}" dt="2021-08-29T00:14:34.662" v="121" actId="26606"/>
          <ac:spMkLst>
            <pc:docMk/>
            <pc:sldMk cId="2890141083" sldId="258"/>
            <ac:spMk id="23" creationId="{AE6FDE22-1F54-452D-A9BA-1BE9FDB53450}"/>
          </ac:spMkLst>
        </pc:spChg>
        <pc:spChg chg="add del">
          <ac:chgData name="Kimberly Bouyer" userId="bbdb7d0613b492b3" providerId="LiveId" clId="{1CA0B261-4192-408A-924E-E01A3E20963D}" dt="2021-08-29T00:14:34.662" v="121" actId="26606"/>
          <ac:spMkLst>
            <pc:docMk/>
            <pc:sldMk cId="2890141083" sldId="258"/>
            <ac:spMk id="24" creationId="{E24727BA-2777-4823-88E1-1B4B61968504}"/>
          </ac:spMkLst>
        </pc:spChg>
        <pc:spChg chg="add del">
          <ac:chgData name="Kimberly Bouyer" userId="bbdb7d0613b492b3" providerId="LiveId" clId="{1CA0B261-4192-408A-924E-E01A3E20963D}" dt="2021-08-29T00:14:34.662" v="121" actId="26606"/>
          <ac:spMkLst>
            <pc:docMk/>
            <pc:sldMk cId="2890141083" sldId="258"/>
            <ac:spMk id="30" creationId="{F062C1D4-876B-4FE3-A76E-5C5FDE0AEC5E}"/>
          </ac:spMkLst>
        </pc:spChg>
        <pc:spChg chg="add del">
          <ac:chgData name="Kimberly Bouyer" userId="bbdb7d0613b492b3" providerId="LiveId" clId="{1CA0B261-4192-408A-924E-E01A3E20963D}" dt="2021-08-29T00:14:42.618" v="123" actId="700"/>
          <ac:spMkLst>
            <pc:docMk/>
            <pc:sldMk cId="2890141083" sldId="258"/>
            <ac:spMk id="32" creationId="{2293296F-4C3A-4530-98F5-F83646ACE913}"/>
          </ac:spMkLst>
        </pc:spChg>
        <pc:spChg chg="add del">
          <ac:chgData name="Kimberly Bouyer" userId="bbdb7d0613b492b3" providerId="LiveId" clId="{1CA0B261-4192-408A-924E-E01A3E20963D}" dt="2021-08-29T00:14:42.618" v="123" actId="700"/>
          <ac:spMkLst>
            <pc:docMk/>
            <pc:sldMk cId="2890141083" sldId="258"/>
            <ac:spMk id="36" creationId="{E2748806-3AF5-4078-830A-C1F26BF1B200}"/>
          </ac:spMkLst>
        </pc:spChg>
        <pc:spChg chg="add del">
          <ac:chgData name="Kimberly Bouyer" userId="bbdb7d0613b492b3" providerId="LiveId" clId="{1CA0B261-4192-408A-924E-E01A3E20963D}" dt="2021-08-29T00:14:42.618" v="123" actId="700"/>
          <ac:spMkLst>
            <pc:docMk/>
            <pc:sldMk cId="2890141083" sldId="258"/>
            <ac:spMk id="38" creationId="{34FBEBF3-C941-4CB0-8AC2-3B50E1371BBF}"/>
          </ac:spMkLst>
        </pc:spChg>
        <pc:spChg chg="add">
          <ac:chgData name="Kimberly Bouyer" userId="bbdb7d0613b492b3" providerId="LiveId" clId="{1CA0B261-4192-408A-924E-E01A3E20963D}" dt="2021-08-29T00:14:57.474" v="125" actId="26606"/>
          <ac:spMkLst>
            <pc:docMk/>
            <pc:sldMk cId="2890141083" sldId="258"/>
            <ac:spMk id="42" creationId="{AE6FDE22-1F54-452D-A9BA-1BE9FDB53450}"/>
          </ac:spMkLst>
        </pc:spChg>
        <pc:spChg chg="add">
          <ac:chgData name="Kimberly Bouyer" userId="bbdb7d0613b492b3" providerId="LiveId" clId="{1CA0B261-4192-408A-924E-E01A3E20963D}" dt="2021-08-29T00:14:57.474" v="125" actId="26606"/>
          <ac:spMkLst>
            <pc:docMk/>
            <pc:sldMk cId="2890141083" sldId="258"/>
            <ac:spMk id="44" creationId="{E24727BA-2777-4823-88E1-1B4B61968504}"/>
          </ac:spMkLst>
        </pc:spChg>
        <pc:spChg chg="add">
          <ac:chgData name="Kimberly Bouyer" userId="bbdb7d0613b492b3" providerId="LiveId" clId="{1CA0B261-4192-408A-924E-E01A3E20963D}" dt="2021-08-29T00:14:57.474" v="125" actId="26606"/>
          <ac:spMkLst>
            <pc:docMk/>
            <pc:sldMk cId="2890141083" sldId="258"/>
            <ac:spMk id="46" creationId="{2AB0E0E5-A956-4B80-A317-E670B96CB03B}"/>
          </ac:spMkLst>
        </pc:spChg>
        <pc:grpChg chg="add del">
          <ac:chgData name="Kimberly Bouyer" userId="bbdb7d0613b492b3" providerId="LiveId" clId="{1CA0B261-4192-408A-924E-E01A3E20963D}" dt="2021-08-29T00:14:30.526" v="119" actId="26606"/>
          <ac:grpSpMkLst>
            <pc:docMk/>
            <pc:sldMk cId="2890141083" sldId="258"/>
            <ac:grpSpMk id="11" creationId="{3914D2BD-3C47-433D-81FE-DC6C39595F0E}"/>
          </ac:grpSpMkLst>
        </pc:grpChg>
        <pc:grpChg chg="add del">
          <ac:chgData name="Kimberly Bouyer" userId="bbdb7d0613b492b3" providerId="LiveId" clId="{1CA0B261-4192-408A-924E-E01A3E20963D}" dt="2021-08-29T00:14:34.662" v="121" actId="26606"/>
          <ac:grpSpMkLst>
            <pc:docMk/>
            <pc:sldMk cId="2890141083" sldId="258"/>
            <ac:grpSpMk id="15" creationId="{B42A1F82-CCEE-4C0C-A877-4479E6E697D6}"/>
          </ac:grpSpMkLst>
        </pc:grpChg>
        <pc:grpChg chg="add del">
          <ac:chgData name="Kimberly Bouyer" userId="bbdb7d0613b492b3" providerId="LiveId" clId="{1CA0B261-4192-408A-924E-E01A3E20963D}" dt="2021-08-29T00:14:42.618" v="123" actId="700"/>
          <ac:grpSpMkLst>
            <pc:docMk/>
            <pc:sldMk cId="2890141083" sldId="258"/>
            <ac:grpSpMk id="33" creationId="{3914D2BD-3C47-433D-81FE-DC6C39595F0E}"/>
          </ac:grpSpMkLst>
        </pc:grpChg>
        <pc:grpChg chg="add">
          <ac:chgData name="Kimberly Bouyer" userId="bbdb7d0613b492b3" providerId="LiveId" clId="{1CA0B261-4192-408A-924E-E01A3E20963D}" dt="2021-08-29T00:14:57.474" v="125" actId="26606"/>
          <ac:grpSpMkLst>
            <pc:docMk/>
            <pc:sldMk cId="2890141083" sldId="258"/>
            <ac:grpSpMk id="48" creationId="{68142369-1172-4897-98AF-7E16842C4A29}"/>
          </ac:grpSpMkLst>
        </pc:grpChg>
        <pc:picChg chg="add del">
          <ac:chgData name="Kimberly Bouyer" userId="bbdb7d0613b492b3" providerId="LiveId" clId="{1CA0B261-4192-408A-924E-E01A3E20963D}" dt="2021-08-29T00:14:30.526" v="119" actId="26606"/>
          <ac:picMkLst>
            <pc:docMk/>
            <pc:sldMk cId="2890141083" sldId="258"/>
            <ac:picMk id="5" creationId="{61D80ECF-B6FF-4B3E-A650-449E891B0D9D}"/>
          </ac:picMkLst>
        </pc:picChg>
        <pc:picChg chg="add del">
          <ac:chgData name="Kimberly Bouyer" userId="bbdb7d0613b492b3" providerId="LiveId" clId="{1CA0B261-4192-408A-924E-E01A3E20963D}" dt="2021-08-29T00:14:34.662" v="121" actId="26606"/>
          <ac:picMkLst>
            <pc:docMk/>
            <pc:sldMk cId="2890141083" sldId="258"/>
            <ac:picMk id="25" creationId="{19801D58-75D9-45A5-B8C6-A10FFD902248}"/>
          </ac:picMkLst>
        </pc:picChg>
        <pc:picChg chg="add mod">
          <ac:chgData name="Kimberly Bouyer" userId="bbdb7d0613b492b3" providerId="LiveId" clId="{1CA0B261-4192-408A-924E-E01A3E20963D}" dt="2021-08-29T00:14:57.474" v="125" actId="26606"/>
          <ac:picMkLst>
            <pc:docMk/>
            <pc:sldMk cId="2890141083" sldId="258"/>
            <ac:picMk id="37" creationId="{61D80ECF-B6FF-4B3E-A650-449E891B0D9D}"/>
          </ac:picMkLst>
        </pc:picChg>
      </pc:sldChg>
      <pc:sldChg chg="addSp delSp modSp del mod setBg">
        <pc:chgData name="Kimberly Bouyer" userId="bbdb7d0613b492b3" providerId="LiveId" clId="{1CA0B261-4192-408A-924E-E01A3E20963D}" dt="2021-08-29T00:08:23.341" v="61" actId="2696"/>
        <pc:sldMkLst>
          <pc:docMk/>
          <pc:sldMk cId="625593599" sldId="259"/>
        </pc:sldMkLst>
        <pc:spChg chg="mod">
          <ac:chgData name="Kimberly Bouyer" userId="bbdb7d0613b492b3" providerId="LiveId" clId="{1CA0B261-4192-408A-924E-E01A3E20963D}" dt="2021-08-29T00:06:51.796" v="32" actId="26606"/>
          <ac:spMkLst>
            <pc:docMk/>
            <pc:sldMk cId="625593599" sldId="259"/>
            <ac:spMk id="2" creationId="{8B11F051-98C5-4003-B9C6-0FD94AC41D63}"/>
          </ac:spMkLst>
        </pc:spChg>
        <pc:spChg chg="del">
          <ac:chgData name="Kimberly Bouyer" userId="bbdb7d0613b492b3" providerId="LiveId" clId="{1CA0B261-4192-408A-924E-E01A3E20963D}" dt="2021-08-29T00:06:51.796" v="32" actId="26606"/>
          <ac:spMkLst>
            <pc:docMk/>
            <pc:sldMk cId="625593599" sldId="259"/>
            <ac:spMk id="3" creationId="{F062C1D4-876B-4FE3-A76E-5C5FDE0AEC5E}"/>
          </ac:spMkLst>
        </pc:spChg>
        <pc:spChg chg="add">
          <ac:chgData name="Kimberly Bouyer" userId="bbdb7d0613b492b3" providerId="LiveId" clId="{1CA0B261-4192-408A-924E-E01A3E20963D}" dt="2021-08-29T00:06:51.796" v="32" actId="26606"/>
          <ac:spMkLst>
            <pc:docMk/>
            <pc:sldMk cId="625593599" sldId="259"/>
            <ac:spMk id="9" creationId="{2293296F-4C3A-4530-98F5-F83646ACE913}"/>
          </ac:spMkLst>
        </pc:spChg>
        <pc:spChg chg="add">
          <ac:chgData name="Kimberly Bouyer" userId="bbdb7d0613b492b3" providerId="LiveId" clId="{1CA0B261-4192-408A-924E-E01A3E20963D}" dt="2021-08-29T00:06:51.796" v="32" actId="26606"/>
          <ac:spMkLst>
            <pc:docMk/>
            <pc:sldMk cId="625593599" sldId="259"/>
            <ac:spMk id="19" creationId="{55D20674-CF0C-4687-81B6-A613F871AF46}"/>
          </ac:spMkLst>
        </pc:spChg>
        <pc:spChg chg="add">
          <ac:chgData name="Kimberly Bouyer" userId="bbdb7d0613b492b3" providerId="LiveId" clId="{1CA0B261-4192-408A-924E-E01A3E20963D}" dt="2021-08-29T00:06:51.796" v="32" actId="26606"/>
          <ac:spMkLst>
            <pc:docMk/>
            <pc:sldMk cId="625593599" sldId="259"/>
            <ac:spMk id="21" creationId="{6C819BFF-25C5-425C-8CD1-789F7A30D26B}"/>
          </ac:spMkLst>
        </pc:spChg>
        <pc:grpChg chg="add">
          <ac:chgData name="Kimberly Bouyer" userId="bbdb7d0613b492b3" providerId="LiveId" clId="{1CA0B261-4192-408A-924E-E01A3E20963D}" dt="2021-08-29T00:06:51.796" v="32" actId="26606"/>
          <ac:grpSpMkLst>
            <pc:docMk/>
            <pc:sldMk cId="625593599" sldId="259"/>
            <ac:grpSpMk id="11" creationId="{3914D2BD-3C47-433D-81FE-DC6C39595F0E}"/>
          </ac:grpSpMkLst>
        </pc:grpChg>
        <pc:picChg chg="add">
          <ac:chgData name="Kimberly Bouyer" userId="bbdb7d0613b492b3" providerId="LiveId" clId="{1CA0B261-4192-408A-924E-E01A3E20963D}" dt="2021-08-29T00:06:51.796" v="32" actId="26606"/>
          <ac:picMkLst>
            <pc:docMk/>
            <pc:sldMk cId="625593599" sldId="259"/>
            <ac:picMk id="5" creationId="{3F38511A-2F8E-4DEE-874A-C492707896CE}"/>
          </ac:picMkLst>
        </pc:picChg>
      </pc:sldChg>
      <pc:sldChg chg="addSp delSp modSp mod ord setBg modClrScheme addAnim setClrOvrMap delDesignElem chgLayout">
        <pc:chgData name="Kimberly Bouyer" userId="bbdb7d0613b492b3" providerId="LiveId" clId="{1CA0B261-4192-408A-924E-E01A3E20963D}" dt="2021-09-06T17:24:02.012" v="847" actId="20577"/>
        <pc:sldMkLst>
          <pc:docMk/>
          <pc:sldMk cId="3359867470" sldId="260"/>
        </pc:sldMkLst>
        <pc:spChg chg="mod ord">
          <ac:chgData name="Kimberly Bouyer" userId="bbdb7d0613b492b3" providerId="LiveId" clId="{1CA0B261-4192-408A-924E-E01A3E20963D}" dt="2021-09-06T17:24:02.012" v="847" actId="20577"/>
          <ac:spMkLst>
            <pc:docMk/>
            <pc:sldMk cId="3359867470" sldId="260"/>
            <ac:spMk id="2" creationId="{8B11F051-98C5-4003-B9C6-0FD94AC41D63}"/>
          </ac:spMkLst>
        </pc:spChg>
        <pc:spChg chg="add del mod ord">
          <ac:chgData name="Kimberly Bouyer" userId="bbdb7d0613b492b3" providerId="LiveId" clId="{1CA0B261-4192-408A-924E-E01A3E20963D}" dt="2021-09-06T17:07:15.640" v="582" actId="700"/>
          <ac:spMkLst>
            <pc:docMk/>
            <pc:sldMk cId="3359867470" sldId="260"/>
            <ac:spMk id="3" creationId="{78635915-FD0A-4CFC-B99A-D15B13E0B64F}"/>
          </ac:spMkLst>
        </pc:spChg>
        <pc:spChg chg="del">
          <ac:chgData name="Kimberly Bouyer" userId="bbdb7d0613b492b3" providerId="LiveId" clId="{1CA0B261-4192-408A-924E-E01A3E20963D}" dt="2021-08-29T00:07:46.224" v="57" actId="26606"/>
          <ac:spMkLst>
            <pc:docMk/>
            <pc:sldMk cId="3359867470" sldId="260"/>
            <ac:spMk id="3" creationId="{F062C1D4-876B-4FE3-A76E-5C5FDE0AEC5E}"/>
          </ac:spMkLst>
        </pc:spChg>
        <pc:spChg chg="add del mod ord">
          <ac:chgData name="Kimberly Bouyer" userId="bbdb7d0613b492b3" providerId="LiveId" clId="{1CA0B261-4192-408A-924E-E01A3E20963D}" dt="2021-09-06T17:05:51.349" v="550" actId="700"/>
          <ac:spMkLst>
            <pc:docMk/>
            <pc:sldMk cId="3359867470" sldId="260"/>
            <ac:spMk id="4" creationId="{5EF60997-26F0-4960-8D2E-B3CB593D9FC6}"/>
          </ac:spMkLst>
        </pc:spChg>
        <pc:spChg chg="add del mod ord">
          <ac:chgData name="Kimberly Bouyer" userId="bbdb7d0613b492b3" providerId="LiveId" clId="{1CA0B261-4192-408A-924E-E01A3E20963D}" dt="2021-09-06T17:07:20.908" v="583" actId="700"/>
          <ac:spMkLst>
            <pc:docMk/>
            <pc:sldMk cId="3359867470" sldId="260"/>
            <ac:spMk id="6" creationId="{EB27ED4E-DFBC-4779-97DE-2C985CAAD8A6}"/>
          </ac:spMkLst>
        </pc:spChg>
        <pc:spChg chg="add del">
          <ac:chgData name="Kimberly Bouyer" userId="bbdb7d0613b492b3" providerId="LiveId" clId="{1CA0B261-4192-408A-924E-E01A3E20963D}" dt="2021-09-06T17:05:51.349" v="550" actId="700"/>
          <ac:spMkLst>
            <pc:docMk/>
            <pc:sldMk cId="3359867470" sldId="260"/>
            <ac:spMk id="7" creationId="{AE6FDE22-1F54-452D-A9BA-1BE9FDB53450}"/>
          </ac:spMkLst>
        </pc:spChg>
        <pc:spChg chg="add del">
          <ac:chgData name="Kimberly Bouyer" userId="bbdb7d0613b492b3" providerId="LiveId" clId="{1CA0B261-4192-408A-924E-E01A3E20963D}" dt="2021-09-06T17:07:57.245" v="587" actId="700"/>
          <ac:spMkLst>
            <pc:docMk/>
            <pc:sldMk cId="3359867470" sldId="260"/>
            <ac:spMk id="8" creationId="{2293296F-4C3A-4530-98F5-F83646ACE913}"/>
          </ac:spMkLst>
        </pc:spChg>
        <pc:spChg chg="add del mod ord">
          <ac:chgData name="Kimberly Bouyer" userId="bbdb7d0613b492b3" providerId="LiveId" clId="{1CA0B261-4192-408A-924E-E01A3E20963D}" dt="2021-09-06T17:23:55.076" v="835" actId="26606"/>
          <ac:spMkLst>
            <pc:docMk/>
            <pc:sldMk cId="3359867470" sldId="260"/>
            <ac:spMk id="9" creationId="{03F1EA77-7880-47E4-8F74-AC3BD357FF3F}"/>
          </ac:spMkLst>
        </pc:spChg>
        <pc:spChg chg="add del">
          <ac:chgData name="Kimberly Bouyer" userId="bbdb7d0613b492b3" providerId="LiveId" clId="{1CA0B261-4192-408A-924E-E01A3E20963D}" dt="2021-08-29T00:07:55.064" v="58" actId="700"/>
          <ac:spMkLst>
            <pc:docMk/>
            <pc:sldMk cId="3359867470" sldId="260"/>
            <ac:spMk id="9" creationId="{2293296F-4C3A-4530-98F5-F83646ACE913}"/>
          </ac:spMkLst>
        </pc:spChg>
        <pc:spChg chg="add del">
          <ac:chgData name="Kimberly Bouyer" userId="bbdb7d0613b492b3" providerId="LiveId" clId="{1CA0B261-4192-408A-924E-E01A3E20963D}" dt="2021-08-29T00:08:38.981" v="62" actId="26606"/>
          <ac:spMkLst>
            <pc:docMk/>
            <pc:sldMk cId="3359867470" sldId="260"/>
            <ac:spMk id="10" creationId="{2293296F-4C3A-4530-98F5-F83646ACE913}"/>
          </ac:spMkLst>
        </pc:spChg>
        <pc:spChg chg="add del">
          <ac:chgData name="Kimberly Bouyer" userId="bbdb7d0613b492b3" providerId="LiveId" clId="{1CA0B261-4192-408A-924E-E01A3E20963D}" dt="2021-09-06T17:05:51.349" v="550" actId="700"/>
          <ac:spMkLst>
            <pc:docMk/>
            <pc:sldMk cId="3359867470" sldId="260"/>
            <ac:spMk id="13" creationId="{E24727BA-2777-4823-88E1-1B4B61968504}"/>
          </ac:spMkLst>
        </pc:spChg>
        <pc:spChg chg="add del">
          <ac:chgData name="Kimberly Bouyer" userId="bbdb7d0613b492b3" providerId="LiveId" clId="{1CA0B261-4192-408A-924E-E01A3E20963D}" dt="2021-09-06T17:05:51.349" v="550" actId="700"/>
          <ac:spMkLst>
            <pc:docMk/>
            <pc:sldMk cId="3359867470" sldId="260"/>
            <ac:spMk id="14" creationId="{2AB0E0E5-A956-4B80-A317-E670B96CB03B}"/>
          </ac:spMkLst>
        </pc:spChg>
        <pc:spChg chg="add del">
          <ac:chgData name="Kimberly Bouyer" userId="bbdb7d0613b492b3" providerId="LiveId" clId="{1CA0B261-4192-408A-924E-E01A3E20963D}" dt="2021-08-29T00:07:55.064" v="58" actId="700"/>
          <ac:spMkLst>
            <pc:docMk/>
            <pc:sldMk cId="3359867470" sldId="260"/>
            <ac:spMk id="19" creationId="{A38827F1-3359-44F6-9009-43AE2B17FEAD}"/>
          </ac:spMkLst>
        </pc:spChg>
        <pc:spChg chg="add del">
          <ac:chgData name="Kimberly Bouyer" userId="bbdb7d0613b492b3" providerId="LiveId" clId="{1CA0B261-4192-408A-924E-E01A3E20963D}" dt="2021-08-29T00:08:38.981" v="62" actId="26606"/>
          <ac:spMkLst>
            <pc:docMk/>
            <pc:sldMk cId="3359867470" sldId="260"/>
            <ac:spMk id="20" creationId="{E2748806-3AF5-4078-830A-C1F26BF1B200}"/>
          </ac:spMkLst>
        </pc:spChg>
        <pc:spChg chg="add del">
          <ac:chgData name="Kimberly Bouyer" userId="bbdb7d0613b492b3" providerId="LiveId" clId="{1CA0B261-4192-408A-924E-E01A3E20963D}" dt="2021-08-29T00:07:55.064" v="58" actId="700"/>
          <ac:spMkLst>
            <pc:docMk/>
            <pc:sldMk cId="3359867470" sldId="260"/>
            <ac:spMk id="21" creationId="{17AFAD67-5350-4773-886F-D6DD7E66DB04}"/>
          </ac:spMkLst>
        </pc:spChg>
        <pc:spChg chg="add del">
          <ac:chgData name="Kimberly Bouyer" userId="bbdb7d0613b492b3" providerId="LiveId" clId="{1CA0B261-4192-408A-924E-E01A3E20963D}" dt="2021-08-29T00:08:38.981" v="62" actId="26606"/>
          <ac:spMkLst>
            <pc:docMk/>
            <pc:sldMk cId="3359867470" sldId="260"/>
            <ac:spMk id="22" creationId="{34FBEBF3-C941-4CB0-8AC2-3B50E1371BBF}"/>
          </ac:spMkLst>
        </pc:spChg>
        <pc:spChg chg="add del">
          <ac:chgData name="Kimberly Bouyer" userId="bbdb7d0613b492b3" providerId="LiveId" clId="{1CA0B261-4192-408A-924E-E01A3E20963D}" dt="2021-08-29T00:08:46.658" v="63" actId="700"/>
          <ac:spMkLst>
            <pc:docMk/>
            <pc:sldMk cId="3359867470" sldId="260"/>
            <ac:spMk id="24" creationId="{2293296F-4C3A-4530-98F5-F83646ACE913}"/>
          </ac:spMkLst>
        </pc:spChg>
        <pc:spChg chg="add">
          <ac:chgData name="Kimberly Bouyer" userId="bbdb7d0613b492b3" providerId="LiveId" clId="{1CA0B261-4192-408A-924E-E01A3E20963D}" dt="2021-09-06T17:23:55.076" v="835" actId="26606"/>
          <ac:spMkLst>
            <pc:docMk/>
            <pc:sldMk cId="3359867470" sldId="260"/>
            <ac:spMk id="26" creationId="{E9B141D4-C8D6-48AA-95E4-9D7277D2A93D}"/>
          </ac:spMkLst>
        </pc:spChg>
        <pc:spChg chg="add">
          <ac:chgData name="Kimberly Bouyer" userId="bbdb7d0613b492b3" providerId="LiveId" clId="{1CA0B261-4192-408A-924E-E01A3E20963D}" dt="2021-09-06T17:23:55.076" v="835" actId="26606"/>
          <ac:spMkLst>
            <pc:docMk/>
            <pc:sldMk cId="3359867470" sldId="260"/>
            <ac:spMk id="27" creationId="{2293296F-4C3A-4530-98F5-F83646ACE913}"/>
          </ac:spMkLst>
        </pc:spChg>
        <pc:spChg chg="add del">
          <ac:chgData name="Kimberly Bouyer" userId="bbdb7d0613b492b3" providerId="LiveId" clId="{1CA0B261-4192-408A-924E-E01A3E20963D}" dt="2021-09-06T17:07:57.245" v="587" actId="700"/>
          <ac:spMkLst>
            <pc:docMk/>
            <pc:sldMk cId="3359867470" sldId="260"/>
            <ac:spMk id="30" creationId="{E2748806-3AF5-4078-830A-C1F26BF1B200}"/>
          </ac:spMkLst>
        </pc:spChg>
        <pc:spChg chg="add del">
          <ac:chgData name="Kimberly Bouyer" userId="bbdb7d0613b492b3" providerId="LiveId" clId="{1CA0B261-4192-408A-924E-E01A3E20963D}" dt="2021-09-06T17:07:57.245" v="587" actId="700"/>
          <ac:spMkLst>
            <pc:docMk/>
            <pc:sldMk cId="3359867470" sldId="260"/>
            <ac:spMk id="33" creationId="{34FBEBF3-C941-4CB0-8AC2-3B50E1371BBF}"/>
          </ac:spMkLst>
        </pc:spChg>
        <pc:spChg chg="add">
          <ac:chgData name="Kimberly Bouyer" userId="bbdb7d0613b492b3" providerId="LiveId" clId="{1CA0B261-4192-408A-924E-E01A3E20963D}" dt="2021-09-06T17:23:55.076" v="835" actId="26606"/>
          <ac:spMkLst>
            <pc:docMk/>
            <pc:sldMk cId="3359867470" sldId="260"/>
            <ac:spMk id="35" creationId="{D6A5485D-4AF6-47BA-8BB1-44D0639B9FA6}"/>
          </ac:spMkLst>
        </pc:spChg>
        <pc:spChg chg="add del">
          <ac:chgData name="Kimberly Bouyer" userId="bbdb7d0613b492b3" providerId="LiveId" clId="{1CA0B261-4192-408A-924E-E01A3E20963D}" dt="2021-08-29T00:08:46.658" v="63" actId="700"/>
          <ac:spMkLst>
            <pc:docMk/>
            <pc:sldMk cId="3359867470" sldId="260"/>
            <ac:spMk id="37" creationId="{A38827F1-3359-44F6-9009-43AE2B17FEAD}"/>
          </ac:spMkLst>
        </pc:spChg>
        <pc:spChg chg="add del">
          <ac:chgData name="Kimberly Bouyer" userId="bbdb7d0613b492b3" providerId="LiveId" clId="{1CA0B261-4192-408A-924E-E01A3E20963D}" dt="2021-08-29T00:08:46.658" v="63" actId="700"/>
          <ac:spMkLst>
            <pc:docMk/>
            <pc:sldMk cId="3359867470" sldId="260"/>
            <ac:spMk id="39" creationId="{17AFAD67-5350-4773-886F-D6DD7E66DB04}"/>
          </ac:spMkLst>
        </pc:spChg>
        <pc:grpChg chg="add del">
          <ac:chgData name="Kimberly Bouyer" userId="bbdb7d0613b492b3" providerId="LiveId" clId="{1CA0B261-4192-408A-924E-E01A3E20963D}" dt="2021-08-29T00:07:55.064" v="58" actId="700"/>
          <ac:grpSpMkLst>
            <pc:docMk/>
            <pc:sldMk cId="3359867470" sldId="260"/>
            <ac:grpSpMk id="11" creationId="{3914D2BD-3C47-433D-81FE-DC6C39595F0E}"/>
          </ac:grpSpMkLst>
        </pc:grpChg>
        <pc:grpChg chg="add del">
          <ac:chgData name="Kimberly Bouyer" userId="bbdb7d0613b492b3" providerId="LiveId" clId="{1CA0B261-4192-408A-924E-E01A3E20963D}" dt="2021-08-29T00:08:38.981" v="62" actId="26606"/>
          <ac:grpSpMkLst>
            <pc:docMk/>
            <pc:sldMk cId="3359867470" sldId="260"/>
            <ac:grpSpMk id="12" creationId="{3914D2BD-3C47-433D-81FE-DC6C39595F0E}"/>
          </ac:grpSpMkLst>
        </pc:grpChg>
        <pc:grpChg chg="add del">
          <ac:chgData name="Kimberly Bouyer" userId="bbdb7d0613b492b3" providerId="LiveId" clId="{1CA0B261-4192-408A-924E-E01A3E20963D}" dt="2021-09-06T17:05:51.349" v="550" actId="700"/>
          <ac:grpSpMkLst>
            <pc:docMk/>
            <pc:sldMk cId="3359867470" sldId="260"/>
            <ac:grpSpMk id="15" creationId="{68142369-1172-4897-98AF-7E16842C4A29}"/>
          </ac:grpSpMkLst>
        </pc:grpChg>
        <pc:grpChg chg="add">
          <ac:chgData name="Kimberly Bouyer" userId="bbdb7d0613b492b3" providerId="LiveId" clId="{1CA0B261-4192-408A-924E-E01A3E20963D}" dt="2021-09-06T17:23:55.076" v="835" actId="26606"/>
          <ac:grpSpMkLst>
            <pc:docMk/>
            <pc:sldMk cId="3359867470" sldId="260"/>
            <ac:grpSpMk id="16" creationId="{3914D2BD-3C47-433D-81FE-DC6C39595F0E}"/>
          </ac:grpSpMkLst>
        </pc:grpChg>
        <pc:grpChg chg="add del">
          <ac:chgData name="Kimberly Bouyer" userId="bbdb7d0613b492b3" providerId="LiveId" clId="{1CA0B261-4192-408A-924E-E01A3E20963D}" dt="2021-08-29T00:07:55.064" v="58" actId="700"/>
          <ac:grpSpMkLst>
            <pc:docMk/>
            <pc:sldMk cId="3359867470" sldId="260"/>
            <ac:grpSpMk id="23" creationId="{654AC0FE-C43D-49AC-9730-284354DEC86E}"/>
          </ac:grpSpMkLst>
        </pc:grpChg>
        <pc:grpChg chg="add del">
          <ac:chgData name="Kimberly Bouyer" userId="bbdb7d0613b492b3" providerId="LiveId" clId="{1CA0B261-4192-408A-924E-E01A3E20963D}" dt="2021-09-06T17:07:57.245" v="587" actId="700"/>
          <ac:grpSpMkLst>
            <pc:docMk/>
            <pc:sldMk cId="3359867470" sldId="260"/>
            <ac:grpSpMk id="25" creationId="{3914D2BD-3C47-433D-81FE-DC6C39595F0E}"/>
          </ac:grpSpMkLst>
        </pc:grpChg>
        <pc:grpChg chg="add del">
          <ac:chgData name="Kimberly Bouyer" userId="bbdb7d0613b492b3" providerId="LiveId" clId="{1CA0B261-4192-408A-924E-E01A3E20963D}" dt="2021-08-29T00:08:46.658" v="63" actId="700"/>
          <ac:grpSpMkLst>
            <pc:docMk/>
            <pc:sldMk cId="3359867470" sldId="260"/>
            <ac:grpSpMk id="29" creationId="{3914D2BD-3C47-433D-81FE-DC6C39595F0E}"/>
          </ac:grpSpMkLst>
        </pc:grpChg>
        <pc:grpChg chg="add del">
          <ac:chgData name="Kimberly Bouyer" userId="bbdb7d0613b492b3" providerId="LiveId" clId="{1CA0B261-4192-408A-924E-E01A3E20963D}" dt="2021-08-29T00:08:46.658" v="63" actId="700"/>
          <ac:grpSpMkLst>
            <pc:docMk/>
            <pc:sldMk cId="3359867470" sldId="260"/>
            <ac:grpSpMk id="41" creationId="{3914D2BD-3C47-433D-81FE-DC6C39595F0E}"/>
          </ac:grpSpMkLst>
        </pc:grpChg>
        <pc:picChg chg="add mod">
          <ac:chgData name="Kimberly Bouyer" userId="bbdb7d0613b492b3" providerId="LiveId" clId="{1CA0B261-4192-408A-924E-E01A3E20963D}" dt="2021-09-06T17:23:55.076" v="835" actId="26606"/>
          <ac:picMkLst>
            <pc:docMk/>
            <pc:sldMk cId="3359867470" sldId="260"/>
            <ac:picMk id="5" creationId="{44B1A724-F12B-4208-A910-221DD56D8C68}"/>
          </ac:picMkLst>
        </pc:picChg>
      </pc:sldChg>
      <pc:sldChg chg="addSp delSp modSp mod ord setBg modClrScheme modAnim delDesignElem chgLayout">
        <pc:chgData name="Kimberly Bouyer" userId="bbdb7d0613b492b3" providerId="LiveId" clId="{1CA0B261-4192-408A-924E-E01A3E20963D}" dt="2021-09-06T18:32:43.347" v="1868" actId="14100"/>
        <pc:sldMkLst>
          <pc:docMk/>
          <pc:sldMk cId="27110132" sldId="261"/>
        </pc:sldMkLst>
        <pc:spChg chg="mod ord">
          <ac:chgData name="Kimberly Bouyer" userId="bbdb7d0613b492b3" providerId="LiveId" clId="{1CA0B261-4192-408A-924E-E01A3E20963D}" dt="2021-09-06T18:29:25.400" v="1823" actId="1076"/>
          <ac:spMkLst>
            <pc:docMk/>
            <pc:sldMk cId="27110132" sldId="261"/>
            <ac:spMk id="2" creationId="{8B11F051-98C5-4003-B9C6-0FD94AC41D63}"/>
          </ac:spMkLst>
        </pc:spChg>
        <pc:spChg chg="del mod">
          <ac:chgData name="Kimberly Bouyer" userId="bbdb7d0613b492b3" providerId="LiveId" clId="{1CA0B261-4192-408A-924E-E01A3E20963D}" dt="2021-09-06T17:11:20.695" v="646" actId="26606"/>
          <ac:spMkLst>
            <pc:docMk/>
            <pc:sldMk cId="27110132" sldId="261"/>
            <ac:spMk id="3" creationId="{F062C1D4-876B-4FE3-A76E-5C5FDE0AEC5E}"/>
          </ac:spMkLst>
        </pc:spChg>
        <pc:spChg chg="add del mod ord">
          <ac:chgData name="Kimberly Bouyer" userId="bbdb7d0613b492b3" providerId="LiveId" clId="{1CA0B261-4192-408A-924E-E01A3E20963D}" dt="2021-09-06T18:14:44.893" v="1622" actId="478"/>
          <ac:spMkLst>
            <pc:docMk/>
            <pc:sldMk cId="27110132" sldId="261"/>
            <ac:spMk id="4" creationId="{F4D449FE-0061-4E9A-84B4-9FA1049AED3A}"/>
          </ac:spMkLst>
        </pc:spChg>
        <pc:spChg chg="add del mod">
          <ac:chgData name="Kimberly Bouyer" userId="bbdb7d0613b492b3" providerId="LiveId" clId="{1CA0B261-4192-408A-924E-E01A3E20963D}" dt="2021-09-06T18:15:02.551" v="1623" actId="700"/>
          <ac:spMkLst>
            <pc:docMk/>
            <pc:sldMk cId="27110132" sldId="261"/>
            <ac:spMk id="8" creationId="{684B3BC5-1123-4755-A321-CBEFDC47EC37}"/>
          </ac:spMkLst>
        </pc:spChg>
        <pc:spChg chg="add del">
          <ac:chgData name="Kimberly Bouyer" userId="bbdb7d0613b492b3" providerId="LiveId" clId="{1CA0B261-4192-408A-924E-E01A3E20963D}" dt="2021-09-06T17:24:29.985" v="848" actId="700"/>
          <ac:spMkLst>
            <pc:docMk/>
            <pc:sldMk cId="27110132" sldId="261"/>
            <ac:spMk id="9" creationId="{2293296F-4C3A-4530-98F5-F83646ACE913}"/>
          </ac:spMkLst>
        </pc:spChg>
        <pc:spChg chg="add del mod ord">
          <ac:chgData name="Kimberly Bouyer" userId="bbdb7d0613b492b3" providerId="LiveId" clId="{1CA0B261-4192-408A-924E-E01A3E20963D}" dt="2021-09-06T18:15:48.924" v="1626" actId="700"/>
          <ac:spMkLst>
            <pc:docMk/>
            <pc:sldMk cId="27110132" sldId="261"/>
            <ac:spMk id="10" creationId="{19A49513-AFCD-48F1-8F7D-5686B9430711}"/>
          </ac:spMkLst>
        </pc:spChg>
        <pc:spChg chg="add del mod ord">
          <ac:chgData name="Kimberly Bouyer" userId="bbdb7d0613b492b3" providerId="LiveId" clId="{1CA0B261-4192-408A-924E-E01A3E20963D}" dt="2021-09-06T18:15:48.924" v="1626" actId="700"/>
          <ac:spMkLst>
            <pc:docMk/>
            <pc:sldMk cId="27110132" sldId="261"/>
            <ac:spMk id="18" creationId="{B84BB9AF-DF86-4EB3-BA37-7FFFB78304D0}"/>
          </ac:spMkLst>
        </pc:spChg>
        <pc:spChg chg="add del">
          <ac:chgData name="Kimberly Bouyer" userId="bbdb7d0613b492b3" providerId="LiveId" clId="{1CA0B261-4192-408A-924E-E01A3E20963D}" dt="2021-09-06T17:24:29.985" v="848" actId="700"/>
          <ac:spMkLst>
            <pc:docMk/>
            <pc:sldMk cId="27110132" sldId="261"/>
            <ac:spMk id="19" creationId="{E2748806-3AF5-4078-830A-C1F26BF1B200}"/>
          </ac:spMkLst>
        </pc:spChg>
        <pc:spChg chg="add del mod ord">
          <ac:chgData name="Kimberly Bouyer" userId="bbdb7d0613b492b3" providerId="LiveId" clId="{1CA0B261-4192-408A-924E-E01A3E20963D}" dt="2021-09-06T18:15:57.736" v="1627" actId="700"/>
          <ac:spMkLst>
            <pc:docMk/>
            <pc:sldMk cId="27110132" sldId="261"/>
            <ac:spMk id="20" creationId="{BCA91CE8-4796-4548-B3ED-979E827A3D2B}"/>
          </ac:spMkLst>
        </pc:spChg>
        <pc:spChg chg="add del">
          <ac:chgData name="Kimberly Bouyer" userId="bbdb7d0613b492b3" providerId="LiveId" clId="{1CA0B261-4192-408A-924E-E01A3E20963D}" dt="2021-09-06T17:24:29.985" v="848" actId="700"/>
          <ac:spMkLst>
            <pc:docMk/>
            <pc:sldMk cId="27110132" sldId="261"/>
            <ac:spMk id="21" creationId="{34FBEBF3-C941-4CB0-8AC2-3B50E1371BBF}"/>
          </ac:spMkLst>
        </pc:spChg>
        <pc:spChg chg="add del mod ord">
          <ac:chgData name="Kimberly Bouyer" userId="bbdb7d0613b492b3" providerId="LiveId" clId="{1CA0B261-4192-408A-924E-E01A3E20963D}" dt="2021-09-06T18:28:31.537" v="1781" actId="700"/>
          <ac:spMkLst>
            <pc:docMk/>
            <pc:sldMk cId="27110132" sldId="261"/>
            <ac:spMk id="23" creationId="{3B10A7B0-696E-4D11-A718-1A7202D9648F}"/>
          </ac:spMkLst>
        </pc:spChg>
        <pc:spChg chg="add del mod ord">
          <ac:chgData name="Kimberly Bouyer" userId="bbdb7d0613b492b3" providerId="LiveId" clId="{1CA0B261-4192-408A-924E-E01A3E20963D}" dt="2021-09-06T18:28:41.965" v="1784" actId="700"/>
          <ac:spMkLst>
            <pc:docMk/>
            <pc:sldMk cId="27110132" sldId="261"/>
            <ac:spMk id="24" creationId="{4161B0AB-7051-45B4-8965-1199BEF8C108}"/>
          </ac:spMkLst>
        </pc:spChg>
        <pc:grpChg chg="add del">
          <ac:chgData name="Kimberly Bouyer" userId="bbdb7d0613b492b3" providerId="LiveId" clId="{1CA0B261-4192-408A-924E-E01A3E20963D}" dt="2021-09-06T17:24:29.985" v="848" actId="700"/>
          <ac:grpSpMkLst>
            <pc:docMk/>
            <pc:sldMk cId="27110132" sldId="261"/>
            <ac:grpSpMk id="11" creationId="{3914D2BD-3C47-433D-81FE-DC6C39595F0E}"/>
          </ac:grpSpMkLst>
        </pc:grpChg>
        <pc:picChg chg="add mod">
          <ac:chgData name="Kimberly Bouyer" userId="bbdb7d0613b492b3" providerId="LiveId" clId="{1CA0B261-4192-408A-924E-E01A3E20963D}" dt="2021-09-06T18:28:33.588" v="1782" actId="1076"/>
          <ac:picMkLst>
            <pc:docMk/>
            <pc:sldMk cId="27110132" sldId="261"/>
            <ac:picMk id="5" creationId="{F5F34964-5FE1-4A05-8E1B-55B35CB1A1BB}"/>
          </ac:picMkLst>
        </pc:picChg>
        <pc:picChg chg="add del mod">
          <ac:chgData name="Kimberly Bouyer" userId="bbdb7d0613b492b3" providerId="LiveId" clId="{1CA0B261-4192-408A-924E-E01A3E20963D}" dt="2021-09-06T18:19:05.812" v="1701" actId="478"/>
          <ac:picMkLst>
            <pc:docMk/>
            <pc:sldMk cId="27110132" sldId="261"/>
            <ac:picMk id="6" creationId="{E4612FB8-1868-416E-9BB1-E6E3FCD6135C}"/>
          </ac:picMkLst>
        </pc:picChg>
        <pc:picChg chg="add mod">
          <ac:chgData name="Kimberly Bouyer" userId="bbdb7d0613b492b3" providerId="LiveId" clId="{1CA0B261-4192-408A-924E-E01A3E20963D}" dt="2021-09-06T18:32:43.347" v="1868" actId="14100"/>
          <ac:picMkLst>
            <pc:docMk/>
            <pc:sldMk cId="27110132" sldId="261"/>
            <ac:picMk id="22" creationId="{76483B96-A98B-402A-ABC2-C3200E27C739}"/>
          </ac:picMkLst>
        </pc:picChg>
      </pc:sldChg>
      <pc:sldChg chg="addSp delSp modSp add del mod ord setClrOvrMap delDesignElem chgLayout">
        <pc:chgData name="Kimberly Bouyer" userId="bbdb7d0613b492b3" providerId="LiveId" clId="{1CA0B261-4192-408A-924E-E01A3E20963D}" dt="2021-09-06T17:10:15.049" v="615" actId="2696"/>
        <pc:sldMkLst>
          <pc:docMk/>
          <pc:sldMk cId="2836522432" sldId="262"/>
        </pc:sldMkLst>
        <pc:spChg chg="mod ord">
          <ac:chgData name="Kimberly Bouyer" userId="bbdb7d0613b492b3" providerId="LiveId" clId="{1CA0B261-4192-408A-924E-E01A3E20963D}" dt="2021-09-06T17:06:58.525" v="577" actId="20577"/>
          <ac:spMkLst>
            <pc:docMk/>
            <pc:sldMk cId="2836522432" sldId="262"/>
            <ac:spMk id="2" creationId="{8B11F051-98C5-4003-B9C6-0FD94AC41D63}"/>
          </ac:spMkLst>
        </pc:spChg>
        <pc:spChg chg="add del mod">
          <ac:chgData name="Kimberly Bouyer" userId="bbdb7d0613b492b3" providerId="LiveId" clId="{1CA0B261-4192-408A-924E-E01A3E20963D}" dt="2021-08-29T00:12:13.510" v="87" actId="26606"/>
          <ac:spMkLst>
            <pc:docMk/>
            <pc:sldMk cId="2836522432" sldId="262"/>
            <ac:spMk id="4" creationId="{5EF60997-26F0-4960-8D2E-B3CB593D9FC6}"/>
          </ac:spMkLst>
        </pc:spChg>
        <pc:spChg chg="add del">
          <ac:chgData name="Kimberly Bouyer" userId="bbdb7d0613b492b3" providerId="LiveId" clId="{1CA0B261-4192-408A-924E-E01A3E20963D}" dt="2021-08-29T00:11:03.702" v="81" actId="26606"/>
          <ac:spMkLst>
            <pc:docMk/>
            <pc:sldMk cId="2836522432" sldId="262"/>
            <ac:spMk id="7" creationId="{AE6FDE22-1F54-452D-A9BA-1BE9FDB53450}"/>
          </ac:spMkLst>
        </pc:spChg>
        <pc:spChg chg="add del">
          <ac:chgData name="Kimberly Bouyer" userId="bbdb7d0613b492b3" providerId="LiveId" clId="{1CA0B261-4192-408A-924E-E01A3E20963D}" dt="2021-08-29T00:11:03.702" v="81" actId="26606"/>
          <ac:spMkLst>
            <pc:docMk/>
            <pc:sldMk cId="2836522432" sldId="262"/>
            <ac:spMk id="13" creationId="{E24727BA-2777-4823-88E1-1B4B61968504}"/>
          </ac:spMkLst>
        </pc:spChg>
        <pc:spChg chg="add del">
          <ac:chgData name="Kimberly Bouyer" userId="bbdb7d0613b492b3" providerId="LiveId" clId="{1CA0B261-4192-408A-924E-E01A3E20963D}" dt="2021-08-29T00:11:03.702" v="81" actId="26606"/>
          <ac:spMkLst>
            <pc:docMk/>
            <pc:sldMk cId="2836522432" sldId="262"/>
            <ac:spMk id="14" creationId="{2AB0E0E5-A956-4B80-A317-E670B96CB03B}"/>
          </ac:spMkLst>
        </pc:spChg>
        <pc:spChg chg="add del">
          <ac:chgData name="Kimberly Bouyer" userId="bbdb7d0613b492b3" providerId="LiveId" clId="{1CA0B261-4192-408A-924E-E01A3E20963D}" dt="2021-08-29T00:10:33.438" v="70" actId="26606"/>
          <ac:spMkLst>
            <pc:docMk/>
            <pc:sldMk cId="2836522432" sldId="262"/>
            <ac:spMk id="37" creationId="{059AD101-BC08-433A-AD99-409B66C2D2A7}"/>
          </ac:spMkLst>
        </pc:spChg>
        <pc:spChg chg="add del">
          <ac:chgData name="Kimberly Bouyer" userId="bbdb7d0613b492b3" providerId="LiveId" clId="{1CA0B261-4192-408A-924E-E01A3E20963D}" dt="2021-08-29T00:10:33.438" v="70" actId="26606"/>
          <ac:spMkLst>
            <pc:docMk/>
            <pc:sldMk cId="2836522432" sldId="262"/>
            <ac:spMk id="39" creationId="{3E788242-4E16-4277-AC99-8601B722B507}"/>
          </ac:spMkLst>
        </pc:spChg>
        <pc:spChg chg="add del">
          <ac:chgData name="Kimberly Bouyer" userId="bbdb7d0613b492b3" providerId="LiveId" clId="{1CA0B261-4192-408A-924E-E01A3E20963D}" dt="2021-08-29T00:10:36.574" v="72" actId="26606"/>
          <ac:spMkLst>
            <pc:docMk/>
            <pc:sldMk cId="2836522432" sldId="262"/>
            <ac:spMk id="48" creationId="{AE6FDE22-1F54-452D-A9BA-1BE9FDB53450}"/>
          </ac:spMkLst>
        </pc:spChg>
        <pc:spChg chg="add del">
          <ac:chgData name="Kimberly Bouyer" userId="bbdb7d0613b492b3" providerId="LiveId" clId="{1CA0B261-4192-408A-924E-E01A3E20963D}" dt="2021-08-29T00:10:36.574" v="72" actId="26606"/>
          <ac:spMkLst>
            <pc:docMk/>
            <pc:sldMk cId="2836522432" sldId="262"/>
            <ac:spMk id="49" creationId="{F06127CE-6F15-49AE-9751-398F3AC67163}"/>
          </ac:spMkLst>
        </pc:spChg>
        <pc:spChg chg="add del">
          <ac:chgData name="Kimberly Bouyer" userId="bbdb7d0613b492b3" providerId="LiveId" clId="{1CA0B261-4192-408A-924E-E01A3E20963D}" dt="2021-08-29T00:10:40.221" v="74" actId="26606"/>
          <ac:spMkLst>
            <pc:docMk/>
            <pc:sldMk cId="2836522432" sldId="262"/>
            <ac:spMk id="52" creationId="{CF10C978-51B5-420C-9A05-C8F194EACAC3}"/>
          </ac:spMkLst>
        </pc:spChg>
        <pc:spChg chg="add del">
          <ac:chgData name="Kimberly Bouyer" userId="bbdb7d0613b492b3" providerId="LiveId" clId="{1CA0B261-4192-408A-924E-E01A3E20963D}" dt="2021-08-29T00:10:40.221" v="74" actId="26606"/>
          <ac:spMkLst>
            <pc:docMk/>
            <pc:sldMk cId="2836522432" sldId="262"/>
            <ac:spMk id="53" creationId="{28D34D1C-4E49-4D32-96F1-E49CEBBF86E0}"/>
          </ac:spMkLst>
        </pc:spChg>
        <pc:spChg chg="add del">
          <ac:chgData name="Kimberly Bouyer" userId="bbdb7d0613b492b3" providerId="LiveId" clId="{1CA0B261-4192-408A-924E-E01A3E20963D}" dt="2021-08-29T00:10:44.258" v="76" actId="26606"/>
          <ac:spMkLst>
            <pc:docMk/>
            <pc:sldMk cId="2836522432" sldId="262"/>
            <ac:spMk id="56" creationId="{AE6FDE22-1F54-452D-A9BA-1BE9FDB53450}"/>
          </ac:spMkLst>
        </pc:spChg>
        <pc:spChg chg="add del">
          <ac:chgData name="Kimberly Bouyer" userId="bbdb7d0613b492b3" providerId="LiveId" clId="{1CA0B261-4192-408A-924E-E01A3E20963D}" dt="2021-08-29T00:10:44.258" v="76" actId="26606"/>
          <ac:spMkLst>
            <pc:docMk/>
            <pc:sldMk cId="2836522432" sldId="262"/>
            <ac:spMk id="57" creationId="{F06127CE-6F15-49AE-9751-398F3AC67163}"/>
          </ac:spMkLst>
        </pc:spChg>
        <pc:spChg chg="add del">
          <ac:chgData name="Kimberly Bouyer" userId="bbdb7d0613b492b3" providerId="LiveId" clId="{1CA0B261-4192-408A-924E-E01A3E20963D}" dt="2021-08-29T00:10:55.761" v="78" actId="26606"/>
          <ac:spMkLst>
            <pc:docMk/>
            <pc:sldMk cId="2836522432" sldId="262"/>
            <ac:spMk id="60" creationId="{AE6FDE22-1F54-452D-A9BA-1BE9FDB53450}"/>
          </ac:spMkLst>
        </pc:spChg>
        <pc:spChg chg="add del">
          <ac:chgData name="Kimberly Bouyer" userId="bbdb7d0613b492b3" providerId="LiveId" clId="{1CA0B261-4192-408A-924E-E01A3E20963D}" dt="2021-08-29T00:10:55.761" v="78" actId="26606"/>
          <ac:spMkLst>
            <pc:docMk/>
            <pc:sldMk cId="2836522432" sldId="262"/>
            <ac:spMk id="61" creationId="{3F73AFFA-DA9E-4304-B0BC-434FB904BE23}"/>
          </ac:spMkLst>
        </pc:spChg>
        <pc:spChg chg="add del">
          <ac:chgData name="Kimberly Bouyer" userId="bbdb7d0613b492b3" providerId="LiveId" clId="{1CA0B261-4192-408A-924E-E01A3E20963D}" dt="2021-08-29T00:10:55.761" v="78" actId="26606"/>
          <ac:spMkLst>
            <pc:docMk/>
            <pc:sldMk cId="2836522432" sldId="262"/>
            <ac:spMk id="62" creationId="{BD5DA504-BB59-49D6-86E8-96EFCE4DBD13}"/>
          </ac:spMkLst>
        </pc:spChg>
        <pc:spChg chg="add del">
          <ac:chgData name="Kimberly Bouyer" userId="bbdb7d0613b492b3" providerId="LiveId" clId="{1CA0B261-4192-408A-924E-E01A3E20963D}" dt="2021-08-29T00:11:03.624" v="80" actId="26606"/>
          <ac:spMkLst>
            <pc:docMk/>
            <pc:sldMk cId="2836522432" sldId="262"/>
            <ac:spMk id="64" creationId="{AE6FDE22-1F54-452D-A9BA-1BE9FDB53450}"/>
          </ac:spMkLst>
        </pc:spChg>
        <pc:spChg chg="add del">
          <ac:chgData name="Kimberly Bouyer" userId="bbdb7d0613b492b3" providerId="LiveId" clId="{1CA0B261-4192-408A-924E-E01A3E20963D}" dt="2021-08-29T00:11:03.624" v="80" actId="26606"/>
          <ac:spMkLst>
            <pc:docMk/>
            <pc:sldMk cId="2836522432" sldId="262"/>
            <ac:spMk id="65" creationId="{E24727BA-2777-4823-88E1-1B4B61968504}"/>
          </ac:spMkLst>
        </pc:spChg>
        <pc:spChg chg="add del">
          <ac:chgData name="Kimberly Bouyer" userId="bbdb7d0613b492b3" providerId="LiveId" clId="{1CA0B261-4192-408A-924E-E01A3E20963D}" dt="2021-08-29T00:11:03.624" v="80" actId="26606"/>
          <ac:spMkLst>
            <pc:docMk/>
            <pc:sldMk cId="2836522432" sldId="262"/>
            <ac:spMk id="66" creationId="{2AB0E0E5-A956-4B80-A317-E670B96CB03B}"/>
          </ac:spMkLst>
        </pc:spChg>
        <pc:spChg chg="add del">
          <ac:chgData name="Kimberly Bouyer" userId="bbdb7d0613b492b3" providerId="LiveId" clId="{1CA0B261-4192-408A-924E-E01A3E20963D}" dt="2021-08-29T00:12:13.510" v="87" actId="26606"/>
          <ac:spMkLst>
            <pc:docMk/>
            <pc:sldMk cId="2836522432" sldId="262"/>
            <ac:spMk id="72" creationId="{059AD101-BC08-433A-AD99-409B66C2D2A7}"/>
          </ac:spMkLst>
        </pc:spChg>
        <pc:spChg chg="add del">
          <ac:chgData name="Kimberly Bouyer" userId="bbdb7d0613b492b3" providerId="LiveId" clId="{1CA0B261-4192-408A-924E-E01A3E20963D}" dt="2021-08-29T00:12:13.510" v="87" actId="26606"/>
          <ac:spMkLst>
            <pc:docMk/>
            <pc:sldMk cId="2836522432" sldId="262"/>
            <ac:spMk id="73" creationId="{3E788242-4E16-4277-AC99-8601B722B507}"/>
          </ac:spMkLst>
        </pc:spChg>
        <pc:spChg chg="add del">
          <ac:chgData name="Kimberly Bouyer" userId="bbdb7d0613b492b3" providerId="LiveId" clId="{1CA0B261-4192-408A-924E-E01A3E20963D}" dt="2021-08-29T00:13:13.873" v="93" actId="26606"/>
          <ac:spMkLst>
            <pc:docMk/>
            <pc:sldMk cId="2836522432" sldId="262"/>
            <ac:spMk id="77" creationId="{2293296F-4C3A-4530-98F5-F83646ACE913}"/>
          </ac:spMkLst>
        </pc:spChg>
        <pc:spChg chg="add del">
          <ac:chgData name="Kimberly Bouyer" userId="bbdb7d0613b492b3" providerId="LiveId" clId="{1CA0B261-4192-408A-924E-E01A3E20963D}" dt="2021-08-29T00:11:58.932" v="86" actId="26606"/>
          <ac:spMkLst>
            <pc:docMk/>
            <pc:sldMk cId="2836522432" sldId="262"/>
            <ac:spMk id="80" creationId="{2293296F-4C3A-4530-98F5-F83646ACE913}"/>
          </ac:spMkLst>
        </pc:spChg>
        <pc:spChg chg="add del">
          <ac:chgData name="Kimberly Bouyer" userId="bbdb7d0613b492b3" providerId="LiveId" clId="{1CA0B261-4192-408A-924E-E01A3E20963D}" dt="2021-08-29T00:13:13.873" v="93" actId="26606"/>
          <ac:spMkLst>
            <pc:docMk/>
            <pc:sldMk cId="2836522432" sldId="262"/>
            <ac:spMk id="89" creationId="{916F6374-2300-41FF-BA7E-22FADCD95D3B}"/>
          </ac:spMkLst>
        </pc:spChg>
        <pc:spChg chg="add del">
          <ac:chgData name="Kimberly Bouyer" userId="bbdb7d0613b492b3" providerId="LiveId" clId="{1CA0B261-4192-408A-924E-E01A3E20963D}" dt="2021-08-29T00:11:58.932" v="86" actId="26606"/>
          <ac:spMkLst>
            <pc:docMk/>
            <pc:sldMk cId="2836522432" sldId="262"/>
            <ac:spMk id="90" creationId="{E2748806-3AF5-4078-830A-C1F26BF1B200}"/>
          </ac:spMkLst>
        </pc:spChg>
        <pc:spChg chg="add del">
          <ac:chgData name="Kimberly Bouyer" userId="bbdb7d0613b492b3" providerId="LiveId" clId="{1CA0B261-4192-408A-924E-E01A3E20963D}" dt="2021-08-29T00:13:13.873" v="93" actId="26606"/>
          <ac:spMkLst>
            <pc:docMk/>
            <pc:sldMk cId="2836522432" sldId="262"/>
            <ac:spMk id="91" creationId="{90864D9E-0A0C-482E-86DE-9C4E729C38D7}"/>
          </ac:spMkLst>
        </pc:spChg>
        <pc:spChg chg="add del">
          <ac:chgData name="Kimberly Bouyer" userId="bbdb7d0613b492b3" providerId="LiveId" clId="{1CA0B261-4192-408A-924E-E01A3E20963D}" dt="2021-08-29T00:11:58.932" v="86" actId="26606"/>
          <ac:spMkLst>
            <pc:docMk/>
            <pc:sldMk cId="2836522432" sldId="262"/>
            <ac:spMk id="92" creationId="{34FBEBF3-C941-4CB0-8AC2-3B50E1371BBF}"/>
          </ac:spMkLst>
        </pc:spChg>
        <pc:spChg chg="add del">
          <ac:chgData name="Kimberly Bouyer" userId="bbdb7d0613b492b3" providerId="LiveId" clId="{1CA0B261-4192-408A-924E-E01A3E20963D}" dt="2021-08-29T00:13:10.150" v="90" actId="26606"/>
          <ac:spMkLst>
            <pc:docMk/>
            <pc:sldMk cId="2836522432" sldId="262"/>
            <ac:spMk id="102" creationId="{E6546C40-4194-4851-929A-C90B6CDE7147}"/>
          </ac:spMkLst>
        </pc:spChg>
        <pc:spChg chg="add del">
          <ac:chgData name="Kimberly Bouyer" userId="bbdb7d0613b492b3" providerId="LiveId" clId="{1CA0B261-4192-408A-924E-E01A3E20963D}" dt="2021-08-29T00:13:13.858" v="92" actId="26606"/>
          <ac:spMkLst>
            <pc:docMk/>
            <pc:sldMk cId="2836522432" sldId="262"/>
            <ac:spMk id="103" creationId="{2293296F-4C3A-4530-98F5-F83646ACE913}"/>
          </ac:spMkLst>
        </pc:spChg>
        <pc:spChg chg="add del">
          <ac:chgData name="Kimberly Bouyer" userId="bbdb7d0613b492b3" providerId="LiveId" clId="{1CA0B261-4192-408A-924E-E01A3E20963D}" dt="2021-08-29T00:13:10.150" v="90" actId="26606"/>
          <ac:spMkLst>
            <pc:docMk/>
            <pc:sldMk cId="2836522432" sldId="262"/>
            <ac:spMk id="105" creationId="{AE6FDE22-1F54-452D-A9BA-1BE9FDB53450}"/>
          </ac:spMkLst>
        </pc:spChg>
        <pc:spChg chg="add del">
          <ac:chgData name="Kimberly Bouyer" userId="bbdb7d0613b492b3" providerId="LiveId" clId="{1CA0B261-4192-408A-924E-E01A3E20963D}" dt="2021-08-29T00:13:10.150" v="90" actId="26606"/>
          <ac:spMkLst>
            <pc:docMk/>
            <pc:sldMk cId="2836522432" sldId="262"/>
            <ac:spMk id="107" creationId="{E24727BA-2777-4823-88E1-1B4B61968504}"/>
          </ac:spMkLst>
        </pc:spChg>
        <pc:spChg chg="add del">
          <ac:chgData name="Kimberly Bouyer" userId="bbdb7d0613b492b3" providerId="LiveId" clId="{1CA0B261-4192-408A-924E-E01A3E20963D}" dt="2021-08-29T00:13:10.150" v="90" actId="26606"/>
          <ac:spMkLst>
            <pc:docMk/>
            <pc:sldMk cId="2836522432" sldId="262"/>
            <ac:spMk id="109" creationId="{2AB0E0E5-A956-4B80-A317-E670B96CB03B}"/>
          </ac:spMkLst>
        </pc:spChg>
        <pc:spChg chg="add del">
          <ac:chgData name="Kimberly Bouyer" userId="bbdb7d0613b492b3" providerId="LiveId" clId="{1CA0B261-4192-408A-924E-E01A3E20963D}" dt="2021-08-29T00:13:13.858" v="92" actId="26606"/>
          <ac:spMkLst>
            <pc:docMk/>
            <pc:sldMk cId="2836522432" sldId="262"/>
            <ac:spMk id="113" creationId="{D6A5485D-4AF6-47BA-8BB1-44D0639B9FA6}"/>
          </ac:spMkLst>
        </pc:spChg>
        <pc:spChg chg="add del">
          <ac:chgData name="Kimberly Bouyer" userId="bbdb7d0613b492b3" providerId="LiveId" clId="{1CA0B261-4192-408A-924E-E01A3E20963D}" dt="2021-08-29T01:21:14.475" v="163" actId="26606"/>
          <ac:spMkLst>
            <pc:docMk/>
            <pc:sldMk cId="2836522432" sldId="262"/>
            <ac:spMk id="115" creationId="{90864D9E-0A0C-482E-86DE-9C4E729C38D7}"/>
          </ac:spMkLst>
        </pc:spChg>
        <pc:spChg chg="add">
          <ac:chgData name="Kimberly Bouyer" userId="bbdb7d0613b492b3" providerId="LiveId" clId="{1CA0B261-4192-408A-924E-E01A3E20963D}" dt="2021-08-29T01:21:47.980" v="164" actId="26606"/>
          <ac:spMkLst>
            <pc:docMk/>
            <pc:sldMk cId="2836522432" sldId="262"/>
            <ac:spMk id="118" creationId="{2293296F-4C3A-4530-98F5-F83646ACE913}"/>
          </ac:spMkLst>
        </pc:spChg>
        <pc:spChg chg="add del">
          <ac:chgData name="Kimberly Bouyer" userId="bbdb7d0613b492b3" providerId="LiveId" clId="{1CA0B261-4192-408A-924E-E01A3E20963D}" dt="2021-08-29T01:21:14.475" v="163" actId="26606"/>
          <ac:spMkLst>
            <pc:docMk/>
            <pc:sldMk cId="2836522432" sldId="262"/>
            <ac:spMk id="126" creationId="{2293296F-4C3A-4530-98F5-F83646ACE913}"/>
          </ac:spMkLst>
        </pc:spChg>
        <pc:spChg chg="add del">
          <ac:chgData name="Kimberly Bouyer" userId="bbdb7d0613b492b3" providerId="LiveId" clId="{1CA0B261-4192-408A-924E-E01A3E20963D}" dt="2021-08-29T01:21:14.475" v="163" actId="26606"/>
          <ac:spMkLst>
            <pc:docMk/>
            <pc:sldMk cId="2836522432" sldId="262"/>
            <ac:spMk id="132" creationId="{916F6374-2300-41FF-BA7E-22FADCD95D3B}"/>
          </ac:spMkLst>
        </pc:spChg>
        <pc:spChg chg="add del">
          <ac:chgData name="Kimberly Bouyer" userId="bbdb7d0613b492b3" providerId="LiveId" clId="{1CA0B261-4192-408A-924E-E01A3E20963D}" dt="2021-08-29T01:20:58.533" v="156" actId="26606"/>
          <ac:spMkLst>
            <pc:docMk/>
            <pc:sldMk cId="2836522432" sldId="262"/>
            <ac:spMk id="136" creationId="{AE6FDE22-1F54-452D-A9BA-1BE9FDB53450}"/>
          </ac:spMkLst>
        </pc:spChg>
        <pc:spChg chg="add del">
          <ac:chgData name="Kimberly Bouyer" userId="bbdb7d0613b492b3" providerId="LiveId" clId="{1CA0B261-4192-408A-924E-E01A3E20963D}" dt="2021-08-29T01:20:58.533" v="156" actId="26606"/>
          <ac:spMkLst>
            <pc:docMk/>
            <pc:sldMk cId="2836522432" sldId="262"/>
            <ac:spMk id="138" creationId="{23328762-6EDC-4322-A8DE-8DD1BB4B1244}"/>
          </ac:spMkLst>
        </pc:spChg>
        <pc:spChg chg="add del">
          <ac:chgData name="Kimberly Bouyer" userId="bbdb7d0613b492b3" providerId="LiveId" clId="{1CA0B261-4192-408A-924E-E01A3E20963D}" dt="2021-08-29T01:20:42.046" v="154" actId="26606"/>
          <ac:spMkLst>
            <pc:docMk/>
            <pc:sldMk cId="2836522432" sldId="262"/>
            <ac:spMk id="139" creationId="{2293296F-4C3A-4530-98F5-F83646ACE913}"/>
          </ac:spMkLst>
        </pc:spChg>
        <pc:spChg chg="add del">
          <ac:chgData name="Kimberly Bouyer" userId="bbdb7d0613b492b3" providerId="LiveId" clId="{1CA0B261-4192-408A-924E-E01A3E20963D}" dt="2021-08-29T01:20:58.533" v="156" actId="26606"/>
          <ac:spMkLst>
            <pc:docMk/>
            <pc:sldMk cId="2836522432" sldId="262"/>
            <ac:spMk id="143" creationId="{F06127CE-6F15-49AE-9751-398F3AC67163}"/>
          </ac:spMkLst>
        </pc:spChg>
        <pc:spChg chg="add del">
          <ac:chgData name="Kimberly Bouyer" userId="bbdb7d0613b492b3" providerId="LiveId" clId="{1CA0B261-4192-408A-924E-E01A3E20963D}" dt="2021-08-29T01:20:42.046" v="154" actId="26606"/>
          <ac:spMkLst>
            <pc:docMk/>
            <pc:sldMk cId="2836522432" sldId="262"/>
            <ac:spMk id="149" creationId="{916F6374-2300-41FF-BA7E-22FADCD95D3B}"/>
          </ac:spMkLst>
        </pc:spChg>
        <pc:spChg chg="add del">
          <ac:chgData name="Kimberly Bouyer" userId="bbdb7d0613b492b3" providerId="LiveId" clId="{1CA0B261-4192-408A-924E-E01A3E20963D}" dt="2021-08-29T01:20:42.046" v="154" actId="26606"/>
          <ac:spMkLst>
            <pc:docMk/>
            <pc:sldMk cId="2836522432" sldId="262"/>
            <ac:spMk id="151" creationId="{90864D9E-0A0C-482E-86DE-9C4E729C38D7}"/>
          </ac:spMkLst>
        </pc:spChg>
        <pc:spChg chg="add del">
          <ac:chgData name="Kimberly Bouyer" userId="bbdb7d0613b492b3" providerId="LiveId" clId="{1CA0B261-4192-408A-924E-E01A3E20963D}" dt="2021-08-29T01:20:59.846" v="158" actId="26606"/>
          <ac:spMkLst>
            <pc:docMk/>
            <pc:sldMk cId="2836522432" sldId="262"/>
            <ac:spMk id="152" creationId="{AE6FDE22-1F54-452D-A9BA-1BE9FDB53450}"/>
          </ac:spMkLst>
        </pc:spChg>
        <pc:spChg chg="add del">
          <ac:chgData name="Kimberly Bouyer" userId="bbdb7d0613b492b3" providerId="LiveId" clId="{1CA0B261-4192-408A-924E-E01A3E20963D}" dt="2021-08-29T01:20:59.846" v="158" actId="26606"/>
          <ac:spMkLst>
            <pc:docMk/>
            <pc:sldMk cId="2836522432" sldId="262"/>
            <ac:spMk id="154" creationId="{F06127CE-6F15-49AE-9751-398F3AC67163}"/>
          </ac:spMkLst>
        </pc:spChg>
        <pc:spChg chg="add del">
          <ac:chgData name="Kimberly Bouyer" userId="bbdb7d0613b492b3" providerId="LiveId" clId="{1CA0B261-4192-408A-924E-E01A3E20963D}" dt="2021-08-29T01:20:59.846" v="158" actId="26606"/>
          <ac:spMkLst>
            <pc:docMk/>
            <pc:sldMk cId="2836522432" sldId="262"/>
            <ac:spMk id="155" creationId="{A2CA388D-7C70-4814-A504-757375968085}"/>
          </ac:spMkLst>
        </pc:spChg>
        <pc:spChg chg="add del">
          <ac:chgData name="Kimberly Bouyer" userId="bbdb7d0613b492b3" providerId="LiveId" clId="{1CA0B261-4192-408A-924E-E01A3E20963D}" dt="2021-08-29T01:21:02.175" v="160" actId="26606"/>
          <ac:spMkLst>
            <pc:docMk/>
            <pc:sldMk cId="2836522432" sldId="262"/>
            <ac:spMk id="159" creationId="{AE6FDE22-1F54-452D-A9BA-1BE9FDB53450}"/>
          </ac:spMkLst>
        </pc:spChg>
        <pc:spChg chg="add del">
          <ac:chgData name="Kimberly Bouyer" userId="bbdb7d0613b492b3" providerId="LiveId" clId="{1CA0B261-4192-408A-924E-E01A3E20963D}" dt="2021-08-29T01:21:02.175" v="160" actId="26606"/>
          <ac:spMkLst>
            <pc:docMk/>
            <pc:sldMk cId="2836522432" sldId="262"/>
            <ac:spMk id="160" creationId="{F06127CE-6F15-49AE-9751-398F3AC67163}"/>
          </ac:spMkLst>
        </pc:spChg>
        <pc:spChg chg="add del">
          <ac:chgData name="Kimberly Bouyer" userId="bbdb7d0613b492b3" providerId="LiveId" clId="{1CA0B261-4192-408A-924E-E01A3E20963D}" dt="2021-08-29T01:21:02.175" v="160" actId="26606"/>
          <ac:spMkLst>
            <pc:docMk/>
            <pc:sldMk cId="2836522432" sldId="262"/>
            <ac:spMk id="161" creationId="{23328762-6EDC-4322-A8DE-8DD1BB4B1244}"/>
          </ac:spMkLst>
        </pc:spChg>
        <pc:spChg chg="add del">
          <ac:chgData name="Kimberly Bouyer" userId="bbdb7d0613b492b3" providerId="LiveId" clId="{1CA0B261-4192-408A-924E-E01A3E20963D}" dt="2021-08-29T01:21:14.459" v="162" actId="26606"/>
          <ac:spMkLst>
            <pc:docMk/>
            <pc:sldMk cId="2836522432" sldId="262"/>
            <ac:spMk id="166" creationId="{059AD101-BC08-433A-AD99-409B66C2D2A7}"/>
          </ac:spMkLst>
        </pc:spChg>
        <pc:spChg chg="add del">
          <ac:chgData name="Kimberly Bouyer" userId="bbdb7d0613b492b3" providerId="LiveId" clId="{1CA0B261-4192-408A-924E-E01A3E20963D}" dt="2021-08-29T01:21:14.459" v="162" actId="26606"/>
          <ac:spMkLst>
            <pc:docMk/>
            <pc:sldMk cId="2836522432" sldId="262"/>
            <ac:spMk id="167" creationId="{3E788242-4E16-4277-AC99-8601B722B507}"/>
          </ac:spMkLst>
        </pc:spChg>
        <pc:spChg chg="add del">
          <ac:chgData name="Kimberly Bouyer" userId="bbdb7d0613b492b3" providerId="LiveId" clId="{1CA0B261-4192-408A-924E-E01A3E20963D}" dt="2021-08-29T01:21:14.459" v="162" actId="26606"/>
          <ac:spMkLst>
            <pc:docMk/>
            <pc:sldMk cId="2836522432" sldId="262"/>
            <ac:spMk id="168" creationId="{187F94B7-4EA5-4003-840F-0DA28E8CBEB3}"/>
          </ac:spMkLst>
        </pc:spChg>
        <pc:spChg chg="add del">
          <ac:chgData name="Kimberly Bouyer" userId="bbdb7d0613b492b3" providerId="LiveId" clId="{1CA0B261-4192-408A-924E-E01A3E20963D}" dt="2021-08-29T01:21:47.980" v="164" actId="26606"/>
          <ac:spMkLst>
            <pc:docMk/>
            <pc:sldMk cId="2836522432" sldId="262"/>
            <ac:spMk id="172" creationId="{AE6FDE22-1F54-452D-A9BA-1BE9FDB53450}"/>
          </ac:spMkLst>
        </pc:spChg>
        <pc:spChg chg="add del">
          <ac:chgData name="Kimberly Bouyer" userId="bbdb7d0613b492b3" providerId="LiveId" clId="{1CA0B261-4192-408A-924E-E01A3E20963D}" dt="2021-08-29T01:21:47.980" v="164" actId="26606"/>
          <ac:spMkLst>
            <pc:docMk/>
            <pc:sldMk cId="2836522432" sldId="262"/>
            <ac:spMk id="173" creationId="{F06127CE-6F15-49AE-9751-398F3AC67163}"/>
          </ac:spMkLst>
        </pc:spChg>
        <pc:spChg chg="add del">
          <ac:chgData name="Kimberly Bouyer" userId="bbdb7d0613b492b3" providerId="LiveId" clId="{1CA0B261-4192-408A-924E-E01A3E20963D}" dt="2021-08-29T01:21:47.980" v="164" actId="26606"/>
          <ac:spMkLst>
            <pc:docMk/>
            <pc:sldMk cId="2836522432" sldId="262"/>
            <ac:spMk id="174" creationId="{23328762-6EDC-4322-A8DE-8DD1BB4B1244}"/>
          </ac:spMkLst>
        </pc:spChg>
        <pc:spChg chg="add">
          <ac:chgData name="Kimberly Bouyer" userId="bbdb7d0613b492b3" providerId="LiveId" clId="{1CA0B261-4192-408A-924E-E01A3E20963D}" dt="2021-08-29T01:21:47.980" v="164" actId="26606"/>
          <ac:spMkLst>
            <pc:docMk/>
            <pc:sldMk cId="2836522432" sldId="262"/>
            <ac:spMk id="184" creationId="{E2748806-3AF5-4078-830A-C1F26BF1B200}"/>
          </ac:spMkLst>
        </pc:spChg>
        <pc:spChg chg="add">
          <ac:chgData name="Kimberly Bouyer" userId="bbdb7d0613b492b3" providerId="LiveId" clId="{1CA0B261-4192-408A-924E-E01A3E20963D}" dt="2021-08-29T01:21:47.980" v="164" actId="26606"/>
          <ac:spMkLst>
            <pc:docMk/>
            <pc:sldMk cId="2836522432" sldId="262"/>
            <ac:spMk id="186" creationId="{34FBEBF3-C941-4CB0-8AC2-3B50E1371BBF}"/>
          </ac:spMkLst>
        </pc:spChg>
        <pc:grpChg chg="add del">
          <ac:chgData name="Kimberly Bouyer" userId="bbdb7d0613b492b3" providerId="LiveId" clId="{1CA0B261-4192-408A-924E-E01A3E20963D}" dt="2021-08-29T00:11:03.702" v="81" actId="26606"/>
          <ac:grpSpMkLst>
            <pc:docMk/>
            <pc:sldMk cId="2836522432" sldId="262"/>
            <ac:grpSpMk id="15" creationId="{68142369-1172-4897-98AF-7E16842C4A29}"/>
          </ac:grpSpMkLst>
        </pc:grpChg>
        <pc:grpChg chg="add del">
          <ac:chgData name="Kimberly Bouyer" userId="bbdb7d0613b492b3" providerId="LiveId" clId="{1CA0B261-4192-408A-924E-E01A3E20963D}" dt="2021-08-29T00:10:33.438" v="70" actId="26606"/>
          <ac:grpSpMkLst>
            <pc:docMk/>
            <pc:sldMk cId="2836522432" sldId="262"/>
            <ac:grpSpMk id="41" creationId="{87CB8D36-9DE0-44D4-B67A-16D4F212136D}"/>
          </ac:grpSpMkLst>
        </pc:grpChg>
        <pc:grpChg chg="add del">
          <ac:chgData name="Kimberly Bouyer" userId="bbdb7d0613b492b3" providerId="LiveId" clId="{1CA0B261-4192-408A-924E-E01A3E20963D}" dt="2021-08-29T00:11:03.624" v="80" actId="26606"/>
          <ac:grpSpMkLst>
            <pc:docMk/>
            <pc:sldMk cId="2836522432" sldId="262"/>
            <ac:grpSpMk id="43" creationId="{B42A1F82-CCEE-4C0C-A877-4479E6E697D6}"/>
          </ac:grpSpMkLst>
        </pc:grpChg>
        <pc:grpChg chg="add del">
          <ac:chgData name="Kimberly Bouyer" userId="bbdb7d0613b492b3" providerId="LiveId" clId="{1CA0B261-4192-408A-924E-E01A3E20963D}" dt="2021-08-29T00:10:36.574" v="72" actId="26606"/>
          <ac:grpSpMkLst>
            <pc:docMk/>
            <pc:sldMk cId="2836522432" sldId="262"/>
            <ac:grpSpMk id="50" creationId="{FCAB7548-8099-4066-AA4A-668904679008}"/>
          </ac:grpSpMkLst>
        </pc:grpChg>
        <pc:grpChg chg="add del">
          <ac:chgData name="Kimberly Bouyer" userId="bbdb7d0613b492b3" providerId="LiveId" clId="{1CA0B261-4192-408A-924E-E01A3E20963D}" dt="2021-08-29T00:10:40.221" v="74" actId="26606"/>
          <ac:grpSpMkLst>
            <pc:docMk/>
            <pc:sldMk cId="2836522432" sldId="262"/>
            <ac:grpSpMk id="54" creationId="{6EDBC9C2-2A39-44A2-9D95-D1DE9E2B127D}"/>
          </ac:grpSpMkLst>
        </pc:grpChg>
        <pc:grpChg chg="add del">
          <ac:chgData name="Kimberly Bouyer" userId="bbdb7d0613b492b3" providerId="LiveId" clId="{1CA0B261-4192-408A-924E-E01A3E20963D}" dt="2021-08-29T00:10:44.258" v="76" actId="26606"/>
          <ac:grpSpMkLst>
            <pc:docMk/>
            <pc:sldMk cId="2836522432" sldId="262"/>
            <ac:grpSpMk id="58" creationId="{32D203DB-0A86-46BE-8863-3ADAEAAFE229}"/>
          </ac:grpSpMkLst>
        </pc:grpChg>
        <pc:grpChg chg="add del">
          <ac:chgData name="Kimberly Bouyer" userId="bbdb7d0613b492b3" providerId="LiveId" clId="{1CA0B261-4192-408A-924E-E01A3E20963D}" dt="2021-08-29T00:12:13.510" v="87" actId="26606"/>
          <ac:grpSpMkLst>
            <pc:docMk/>
            <pc:sldMk cId="2836522432" sldId="262"/>
            <ac:grpSpMk id="74" creationId="{87CB8D36-9DE0-44D4-B67A-16D4F212136D}"/>
          </ac:grpSpMkLst>
        </pc:grpChg>
        <pc:grpChg chg="add del">
          <ac:chgData name="Kimberly Bouyer" userId="bbdb7d0613b492b3" providerId="LiveId" clId="{1CA0B261-4192-408A-924E-E01A3E20963D}" dt="2021-08-29T00:13:13.873" v="93" actId="26606"/>
          <ac:grpSpMkLst>
            <pc:docMk/>
            <pc:sldMk cId="2836522432" sldId="262"/>
            <ac:grpSpMk id="78" creationId="{3914D2BD-3C47-433D-81FE-DC6C39595F0E}"/>
          </ac:grpSpMkLst>
        </pc:grpChg>
        <pc:grpChg chg="add del">
          <ac:chgData name="Kimberly Bouyer" userId="bbdb7d0613b492b3" providerId="LiveId" clId="{1CA0B261-4192-408A-924E-E01A3E20963D}" dt="2021-08-29T00:11:58.932" v="86" actId="26606"/>
          <ac:grpSpMkLst>
            <pc:docMk/>
            <pc:sldMk cId="2836522432" sldId="262"/>
            <ac:grpSpMk id="82" creationId="{3914D2BD-3C47-433D-81FE-DC6C39595F0E}"/>
          </ac:grpSpMkLst>
        </pc:grpChg>
        <pc:grpChg chg="add del">
          <ac:chgData name="Kimberly Bouyer" userId="bbdb7d0613b492b3" providerId="LiveId" clId="{1CA0B261-4192-408A-924E-E01A3E20963D}" dt="2021-08-29T00:13:13.873" v="93" actId="26606"/>
          <ac:grpSpMkLst>
            <pc:docMk/>
            <pc:sldMk cId="2836522432" sldId="262"/>
            <ac:grpSpMk id="94" creationId="{859EF20D-5821-4F54-BD14-AB7D16330F88}"/>
          </ac:grpSpMkLst>
        </pc:grpChg>
        <pc:grpChg chg="add del">
          <ac:chgData name="Kimberly Bouyer" userId="bbdb7d0613b492b3" providerId="LiveId" clId="{1CA0B261-4192-408A-924E-E01A3E20963D}" dt="2021-08-29T00:13:10.150" v="90" actId="26606"/>
          <ac:grpSpMkLst>
            <pc:docMk/>
            <pc:sldMk cId="2836522432" sldId="262"/>
            <ac:grpSpMk id="111" creationId="{B42A1F82-CCEE-4C0C-A877-4479E6E697D6}"/>
          </ac:grpSpMkLst>
        </pc:grpChg>
        <pc:grpChg chg="add del">
          <ac:chgData name="Kimberly Bouyer" userId="bbdb7d0613b492b3" providerId="LiveId" clId="{1CA0B261-4192-408A-924E-E01A3E20963D}" dt="2021-08-29T00:13:13.858" v="92" actId="26606"/>
          <ac:grpSpMkLst>
            <pc:docMk/>
            <pc:sldMk cId="2836522432" sldId="262"/>
            <ac:grpSpMk id="120" creationId="{3914D2BD-3C47-433D-81FE-DC6C39595F0E}"/>
          </ac:grpSpMkLst>
        </pc:grpChg>
        <pc:grpChg chg="add del">
          <ac:chgData name="Kimberly Bouyer" userId="bbdb7d0613b492b3" providerId="LiveId" clId="{1CA0B261-4192-408A-924E-E01A3E20963D}" dt="2021-08-29T00:13:13.858" v="92" actId="26606"/>
          <ac:grpSpMkLst>
            <pc:docMk/>
            <pc:sldMk cId="2836522432" sldId="262"/>
            <ac:grpSpMk id="124" creationId="{A8963ABC-42C2-4A68-B7BC-F6224003BBEA}"/>
          </ac:grpSpMkLst>
        </pc:grpChg>
        <pc:grpChg chg="add del">
          <ac:chgData name="Kimberly Bouyer" userId="bbdb7d0613b492b3" providerId="LiveId" clId="{1CA0B261-4192-408A-924E-E01A3E20963D}" dt="2021-08-29T01:21:14.475" v="163" actId="26606"/>
          <ac:grpSpMkLst>
            <pc:docMk/>
            <pc:sldMk cId="2836522432" sldId="262"/>
            <ac:grpSpMk id="127" creationId="{3914D2BD-3C47-433D-81FE-DC6C39595F0E}"/>
          </ac:grpSpMkLst>
        </pc:grpChg>
        <pc:grpChg chg="add del">
          <ac:chgData name="Kimberly Bouyer" userId="bbdb7d0613b492b3" providerId="LiveId" clId="{1CA0B261-4192-408A-924E-E01A3E20963D}" dt="2021-08-29T01:21:14.475" v="163" actId="26606"/>
          <ac:grpSpMkLst>
            <pc:docMk/>
            <pc:sldMk cId="2836522432" sldId="262"/>
            <ac:grpSpMk id="133" creationId="{859EF20D-5821-4F54-BD14-AB7D16330F88}"/>
          </ac:grpSpMkLst>
        </pc:grpChg>
        <pc:grpChg chg="add del">
          <ac:chgData name="Kimberly Bouyer" userId="bbdb7d0613b492b3" providerId="LiveId" clId="{1CA0B261-4192-408A-924E-E01A3E20963D}" dt="2021-08-29T01:20:42.046" v="154" actId="26606"/>
          <ac:grpSpMkLst>
            <pc:docMk/>
            <pc:sldMk cId="2836522432" sldId="262"/>
            <ac:grpSpMk id="141" creationId="{3914D2BD-3C47-433D-81FE-DC6C39595F0E}"/>
          </ac:grpSpMkLst>
        </pc:grpChg>
        <pc:grpChg chg="add del">
          <ac:chgData name="Kimberly Bouyer" userId="bbdb7d0613b492b3" providerId="LiveId" clId="{1CA0B261-4192-408A-924E-E01A3E20963D}" dt="2021-08-29T01:20:58.533" v="156" actId="26606"/>
          <ac:grpSpMkLst>
            <pc:docMk/>
            <pc:sldMk cId="2836522432" sldId="262"/>
            <ac:grpSpMk id="145" creationId="{FCAB7548-8099-4066-AA4A-668904679008}"/>
          </ac:grpSpMkLst>
        </pc:grpChg>
        <pc:grpChg chg="add del">
          <ac:chgData name="Kimberly Bouyer" userId="bbdb7d0613b492b3" providerId="LiveId" clId="{1CA0B261-4192-408A-924E-E01A3E20963D}" dt="2021-08-29T01:20:42.046" v="154" actId="26606"/>
          <ac:grpSpMkLst>
            <pc:docMk/>
            <pc:sldMk cId="2836522432" sldId="262"/>
            <ac:grpSpMk id="153" creationId="{859EF20D-5821-4F54-BD14-AB7D16330F88}"/>
          </ac:grpSpMkLst>
        </pc:grpChg>
        <pc:grpChg chg="add del">
          <ac:chgData name="Kimberly Bouyer" userId="bbdb7d0613b492b3" providerId="LiveId" clId="{1CA0B261-4192-408A-924E-E01A3E20963D}" dt="2021-08-29T01:20:59.846" v="158" actId="26606"/>
          <ac:grpSpMkLst>
            <pc:docMk/>
            <pc:sldMk cId="2836522432" sldId="262"/>
            <ac:grpSpMk id="156" creationId="{32D203DB-0A86-46BE-8863-3ADAEAAFE229}"/>
          </ac:grpSpMkLst>
        </pc:grpChg>
        <pc:grpChg chg="add del">
          <ac:chgData name="Kimberly Bouyer" userId="bbdb7d0613b492b3" providerId="LiveId" clId="{1CA0B261-4192-408A-924E-E01A3E20963D}" dt="2021-08-29T01:21:02.175" v="160" actId="26606"/>
          <ac:grpSpMkLst>
            <pc:docMk/>
            <pc:sldMk cId="2836522432" sldId="262"/>
            <ac:grpSpMk id="162" creationId="{FCAB7548-8099-4066-AA4A-668904679008}"/>
          </ac:grpSpMkLst>
        </pc:grpChg>
        <pc:grpChg chg="add del">
          <ac:chgData name="Kimberly Bouyer" userId="bbdb7d0613b492b3" providerId="LiveId" clId="{1CA0B261-4192-408A-924E-E01A3E20963D}" dt="2021-08-29T01:21:14.459" v="162" actId="26606"/>
          <ac:grpSpMkLst>
            <pc:docMk/>
            <pc:sldMk cId="2836522432" sldId="262"/>
            <ac:grpSpMk id="169" creationId="{87CB8D36-9DE0-44D4-B67A-16D4F212136D}"/>
          </ac:grpSpMkLst>
        </pc:grpChg>
        <pc:grpChg chg="add del">
          <ac:chgData name="Kimberly Bouyer" userId="bbdb7d0613b492b3" providerId="LiveId" clId="{1CA0B261-4192-408A-924E-E01A3E20963D}" dt="2021-08-29T01:21:47.980" v="164" actId="26606"/>
          <ac:grpSpMkLst>
            <pc:docMk/>
            <pc:sldMk cId="2836522432" sldId="262"/>
            <ac:grpSpMk id="175" creationId="{FCAB7548-8099-4066-AA4A-668904679008}"/>
          </ac:grpSpMkLst>
        </pc:grpChg>
        <pc:grpChg chg="add">
          <ac:chgData name="Kimberly Bouyer" userId="bbdb7d0613b492b3" providerId="LiveId" clId="{1CA0B261-4192-408A-924E-E01A3E20963D}" dt="2021-08-29T01:21:47.980" v="164" actId="26606"/>
          <ac:grpSpMkLst>
            <pc:docMk/>
            <pc:sldMk cId="2836522432" sldId="262"/>
            <ac:grpSpMk id="179" creationId="{3914D2BD-3C47-433D-81FE-DC6C39595F0E}"/>
          </ac:grpSpMkLst>
        </pc:grpChg>
        <pc:picChg chg="mod ord">
          <ac:chgData name="Kimberly Bouyer" userId="bbdb7d0613b492b3" providerId="LiveId" clId="{1CA0B261-4192-408A-924E-E01A3E20963D}" dt="2021-09-06T17:06:45.437" v="554" actId="1076"/>
          <ac:picMkLst>
            <pc:docMk/>
            <pc:sldMk cId="2836522432" sldId="262"/>
            <ac:picMk id="5" creationId="{44B1A724-F12B-4208-A910-221DD56D8C68}"/>
          </ac:picMkLst>
        </pc:picChg>
        <pc:cxnChg chg="add del">
          <ac:chgData name="Kimberly Bouyer" userId="bbdb7d0613b492b3" providerId="LiveId" clId="{1CA0B261-4192-408A-924E-E01A3E20963D}" dt="2021-08-29T00:10:40.221" v="74" actId="26606"/>
          <ac:cxnSpMkLst>
            <pc:docMk/>
            <pc:sldMk cId="2836522432" sldId="262"/>
            <ac:cxnSpMk id="47" creationId="{E32B0B7D-C67A-4103-B2F0-ACE40BD56D02}"/>
          </ac:cxnSpMkLst>
        </pc:cxnChg>
      </pc:sldChg>
      <pc:sldChg chg="addSp delSp modSp add mod ord setBg modClrScheme delAnim modAnim delDesignElem chgLayout">
        <pc:chgData name="Kimberly Bouyer" userId="bbdb7d0613b492b3" providerId="LiveId" clId="{1CA0B261-4192-408A-924E-E01A3E20963D}" dt="2021-09-06T18:30:49.099" v="1867"/>
        <pc:sldMkLst>
          <pc:docMk/>
          <pc:sldMk cId="3498381908" sldId="263"/>
        </pc:sldMkLst>
        <pc:spChg chg="del">
          <ac:chgData name="Kimberly Bouyer" userId="bbdb7d0613b492b3" providerId="LiveId" clId="{1CA0B261-4192-408A-924E-E01A3E20963D}" dt="2021-08-29T01:28:22.540" v="241" actId="700"/>
          <ac:spMkLst>
            <pc:docMk/>
            <pc:sldMk cId="3498381908" sldId="263"/>
            <ac:spMk id="2" creationId="{8B11F051-98C5-4003-B9C6-0FD94AC41D63}"/>
          </ac:spMkLst>
        </pc:spChg>
        <pc:spChg chg="add del mod ord">
          <ac:chgData name="Kimberly Bouyer" userId="bbdb7d0613b492b3" providerId="LiveId" clId="{1CA0B261-4192-408A-924E-E01A3E20963D}" dt="2021-09-06T18:17:57.462" v="1696"/>
          <ac:spMkLst>
            <pc:docMk/>
            <pc:sldMk cId="3498381908" sldId="263"/>
            <ac:spMk id="2" creationId="{EC7320F7-DACD-4496-8B27-2930619390B7}"/>
          </ac:spMkLst>
        </pc:spChg>
        <pc:spChg chg="del">
          <ac:chgData name="Kimberly Bouyer" userId="bbdb7d0613b492b3" providerId="LiveId" clId="{1CA0B261-4192-408A-924E-E01A3E20963D}" dt="2021-08-29T01:28:22.540" v="241" actId="700"/>
          <ac:spMkLst>
            <pc:docMk/>
            <pc:sldMk cId="3498381908" sldId="263"/>
            <ac:spMk id="3" creationId="{F062C1D4-876B-4FE3-A76E-5C5FDE0AEC5E}"/>
          </ac:spMkLst>
        </pc:spChg>
        <pc:spChg chg="add mod ord">
          <ac:chgData name="Kimberly Bouyer" userId="bbdb7d0613b492b3" providerId="LiveId" clId="{1CA0B261-4192-408A-924E-E01A3E20963D}" dt="2021-09-06T18:30:31.823" v="1865" actId="20577"/>
          <ac:spMkLst>
            <pc:docMk/>
            <pc:sldMk cId="3498381908" sldId="263"/>
            <ac:spMk id="4" creationId="{50D83028-ADB6-494C-85DF-9561F7AB26F9}"/>
          </ac:spMkLst>
        </pc:spChg>
        <pc:spChg chg="add del mod ord">
          <ac:chgData name="Kimberly Bouyer" userId="bbdb7d0613b492b3" providerId="LiveId" clId="{1CA0B261-4192-408A-924E-E01A3E20963D}" dt="2021-09-06T17:12:43.518" v="670" actId="26606"/>
          <ac:spMkLst>
            <pc:docMk/>
            <pc:sldMk cId="3498381908" sldId="263"/>
            <ac:spMk id="5" creationId="{FCFAF3F8-18DE-4DB9-8644-72758B6329CD}"/>
          </ac:spMkLst>
        </pc:spChg>
        <pc:spChg chg="add del mod ord">
          <ac:chgData name="Kimberly Bouyer" userId="bbdb7d0613b492b3" providerId="LiveId" clId="{1CA0B261-4192-408A-924E-E01A3E20963D}" dt="2021-09-06T18:20:27.637" v="1715" actId="700"/>
          <ac:spMkLst>
            <pc:docMk/>
            <pc:sldMk cId="3498381908" sldId="263"/>
            <ac:spMk id="6" creationId="{C79FBC69-23ED-4602-8CF8-073B1FE6059E}"/>
          </ac:spMkLst>
        </pc:spChg>
        <pc:spChg chg="add del mod ord">
          <ac:chgData name="Kimberly Bouyer" userId="bbdb7d0613b492b3" providerId="LiveId" clId="{1CA0B261-4192-408A-924E-E01A3E20963D}" dt="2021-09-06T18:20:41.655" v="1716" actId="700"/>
          <ac:spMkLst>
            <pc:docMk/>
            <pc:sldMk cId="3498381908" sldId="263"/>
            <ac:spMk id="8" creationId="{A843FD6A-F65F-4742-A8B5-BDA5BB74449B}"/>
          </ac:spMkLst>
        </pc:spChg>
        <pc:spChg chg="add del">
          <ac:chgData name="Kimberly Bouyer" userId="bbdb7d0613b492b3" providerId="LiveId" clId="{1CA0B261-4192-408A-924E-E01A3E20963D}" dt="2021-09-06T17:45:04.201" v="969" actId="700"/>
          <ac:spMkLst>
            <pc:docMk/>
            <pc:sldMk cId="3498381908" sldId="263"/>
            <ac:spMk id="11" creationId="{2293296F-4C3A-4530-98F5-F83646ACE913}"/>
          </ac:spMkLst>
        </pc:spChg>
        <pc:spChg chg="add del">
          <ac:chgData name="Kimberly Bouyer" userId="bbdb7d0613b492b3" providerId="LiveId" clId="{1CA0B261-4192-408A-924E-E01A3E20963D}" dt="2021-09-06T18:20:09.379" v="1713" actId="700"/>
          <ac:spMkLst>
            <pc:docMk/>
            <pc:sldMk cId="3498381908" sldId="263"/>
            <ac:spMk id="12" creationId="{2293296F-4C3A-4530-98F5-F83646ACE913}"/>
          </ac:spMkLst>
        </pc:spChg>
        <pc:spChg chg="add del">
          <ac:chgData name="Kimberly Bouyer" userId="bbdb7d0613b492b3" providerId="LiveId" clId="{1CA0B261-4192-408A-924E-E01A3E20963D}" dt="2021-09-06T17:45:04.201" v="969" actId="700"/>
          <ac:spMkLst>
            <pc:docMk/>
            <pc:sldMk cId="3498381908" sldId="263"/>
            <ac:spMk id="21" creationId="{E2748806-3AF5-4078-830A-C1F26BF1B200}"/>
          </ac:spMkLst>
        </pc:spChg>
        <pc:spChg chg="add del">
          <ac:chgData name="Kimberly Bouyer" userId="bbdb7d0613b492b3" providerId="LiveId" clId="{1CA0B261-4192-408A-924E-E01A3E20963D}" dt="2021-09-06T18:20:09.379" v="1713" actId="700"/>
          <ac:spMkLst>
            <pc:docMk/>
            <pc:sldMk cId="3498381908" sldId="263"/>
            <ac:spMk id="22" creationId="{55D20674-CF0C-4687-81B6-A613F871AF46}"/>
          </ac:spMkLst>
        </pc:spChg>
        <pc:spChg chg="add del">
          <ac:chgData name="Kimberly Bouyer" userId="bbdb7d0613b492b3" providerId="LiveId" clId="{1CA0B261-4192-408A-924E-E01A3E20963D}" dt="2021-09-06T17:45:04.201" v="969" actId="700"/>
          <ac:spMkLst>
            <pc:docMk/>
            <pc:sldMk cId="3498381908" sldId="263"/>
            <ac:spMk id="23" creationId="{34FBEBF3-C941-4CB0-8AC2-3B50E1371BBF}"/>
          </ac:spMkLst>
        </pc:spChg>
        <pc:spChg chg="add del">
          <ac:chgData name="Kimberly Bouyer" userId="bbdb7d0613b492b3" providerId="LiveId" clId="{1CA0B261-4192-408A-924E-E01A3E20963D}" dt="2021-09-06T18:20:09.379" v="1713" actId="700"/>
          <ac:spMkLst>
            <pc:docMk/>
            <pc:sldMk cId="3498381908" sldId="263"/>
            <ac:spMk id="24" creationId="{6C819BFF-25C5-425C-8CD1-789F7A30D26B}"/>
          </ac:spMkLst>
        </pc:spChg>
        <pc:grpChg chg="add del">
          <ac:chgData name="Kimberly Bouyer" userId="bbdb7d0613b492b3" providerId="LiveId" clId="{1CA0B261-4192-408A-924E-E01A3E20963D}" dt="2021-09-06T17:45:04.201" v="969" actId="700"/>
          <ac:grpSpMkLst>
            <pc:docMk/>
            <pc:sldMk cId="3498381908" sldId="263"/>
            <ac:grpSpMk id="13" creationId="{3914D2BD-3C47-433D-81FE-DC6C39595F0E}"/>
          </ac:grpSpMkLst>
        </pc:grpChg>
        <pc:grpChg chg="add del">
          <ac:chgData name="Kimberly Bouyer" userId="bbdb7d0613b492b3" providerId="LiveId" clId="{1CA0B261-4192-408A-924E-E01A3E20963D}" dt="2021-09-06T18:20:09.379" v="1713" actId="700"/>
          <ac:grpSpMkLst>
            <pc:docMk/>
            <pc:sldMk cId="3498381908" sldId="263"/>
            <ac:grpSpMk id="14" creationId="{3914D2BD-3C47-433D-81FE-DC6C39595F0E}"/>
          </ac:grpSpMkLst>
        </pc:grpChg>
        <pc:picChg chg="add del mod ord">
          <ac:chgData name="Kimberly Bouyer" userId="bbdb7d0613b492b3" providerId="LiveId" clId="{1CA0B261-4192-408A-924E-E01A3E20963D}" dt="2021-09-06T18:19:56.718" v="1711" actId="478"/>
          <ac:picMkLst>
            <pc:docMk/>
            <pc:sldMk cId="3498381908" sldId="263"/>
            <ac:picMk id="3" creationId="{243ABF8D-86B5-485B-BE55-BF7B5CC3ECA8}"/>
          </ac:picMkLst>
        </pc:picChg>
        <pc:picChg chg="add mod">
          <ac:chgData name="Kimberly Bouyer" userId="bbdb7d0613b492b3" providerId="LiveId" clId="{1CA0B261-4192-408A-924E-E01A3E20963D}" dt="2021-09-06T18:21:03.365" v="1752" actId="1076"/>
          <ac:picMkLst>
            <pc:docMk/>
            <pc:sldMk cId="3498381908" sldId="263"/>
            <ac:picMk id="7" creationId="{D6DC6232-A07A-4940-B7EA-D000CE20EF4A}"/>
          </ac:picMkLst>
        </pc:picChg>
        <pc:picChg chg="add del mod">
          <ac:chgData name="Kimberly Bouyer" userId="bbdb7d0613b492b3" providerId="LiveId" clId="{1CA0B261-4192-408A-924E-E01A3E20963D}" dt="2021-09-06T18:30:18.012" v="1831" actId="478"/>
          <ac:picMkLst>
            <pc:docMk/>
            <pc:sldMk cId="3498381908" sldId="263"/>
            <ac:picMk id="9" creationId="{DFC5ED4E-B31D-4D41-8618-BDB635CD44BA}"/>
          </ac:picMkLst>
        </pc:picChg>
      </pc:sldChg>
      <pc:sldChg chg="addSp delSp modSp add del mod setClrOvrMap">
        <pc:chgData name="Kimberly Bouyer" userId="bbdb7d0613b492b3" providerId="LiveId" clId="{1CA0B261-4192-408A-924E-E01A3E20963D}" dt="2021-09-06T17:10:20.745" v="616" actId="2696"/>
        <pc:sldMkLst>
          <pc:docMk/>
          <pc:sldMk cId="2893687503" sldId="264"/>
        </pc:sldMkLst>
        <pc:spChg chg="mod ord">
          <ac:chgData name="Kimberly Bouyer" userId="bbdb7d0613b492b3" providerId="LiveId" clId="{1CA0B261-4192-408A-924E-E01A3E20963D}" dt="2021-08-29T00:13:23.214" v="95" actId="26606"/>
          <ac:spMkLst>
            <pc:docMk/>
            <pc:sldMk cId="2893687503" sldId="264"/>
            <ac:spMk id="2" creationId="{8B11F051-98C5-4003-B9C6-0FD94AC41D63}"/>
          </ac:spMkLst>
        </pc:spChg>
        <pc:spChg chg="del">
          <ac:chgData name="Kimberly Bouyer" userId="bbdb7d0613b492b3" providerId="LiveId" clId="{1CA0B261-4192-408A-924E-E01A3E20963D}" dt="2021-08-29T00:13:23.214" v="95" actId="26606"/>
          <ac:spMkLst>
            <pc:docMk/>
            <pc:sldMk cId="2893687503" sldId="264"/>
            <ac:spMk id="115" creationId="{90864D9E-0A0C-482E-86DE-9C4E729C38D7}"/>
          </ac:spMkLst>
        </pc:spChg>
        <pc:spChg chg="del">
          <ac:chgData name="Kimberly Bouyer" userId="bbdb7d0613b492b3" providerId="LiveId" clId="{1CA0B261-4192-408A-924E-E01A3E20963D}" dt="2021-08-29T00:13:23.214" v="95" actId="26606"/>
          <ac:spMkLst>
            <pc:docMk/>
            <pc:sldMk cId="2893687503" sldId="264"/>
            <ac:spMk id="126" creationId="{2293296F-4C3A-4530-98F5-F83646ACE913}"/>
          </ac:spMkLst>
        </pc:spChg>
        <pc:spChg chg="del">
          <ac:chgData name="Kimberly Bouyer" userId="bbdb7d0613b492b3" providerId="LiveId" clId="{1CA0B261-4192-408A-924E-E01A3E20963D}" dt="2021-08-29T00:13:23.214" v="95" actId="26606"/>
          <ac:spMkLst>
            <pc:docMk/>
            <pc:sldMk cId="2893687503" sldId="264"/>
            <ac:spMk id="132" creationId="{916F6374-2300-41FF-BA7E-22FADCD95D3B}"/>
          </ac:spMkLst>
        </pc:spChg>
        <pc:spChg chg="add">
          <ac:chgData name="Kimberly Bouyer" userId="bbdb7d0613b492b3" providerId="LiveId" clId="{1CA0B261-4192-408A-924E-E01A3E20963D}" dt="2021-08-29T00:13:23.214" v="95" actId="26606"/>
          <ac:spMkLst>
            <pc:docMk/>
            <pc:sldMk cId="2893687503" sldId="264"/>
            <ac:spMk id="138" creationId="{64A9E369-485E-402E-94B8-E8D9B1364C48}"/>
          </ac:spMkLst>
        </pc:spChg>
        <pc:spChg chg="add">
          <ac:chgData name="Kimberly Bouyer" userId="bbdb7d0613b492b3" providerId="LiveId" clId="{1CA0B261-4192-408A-924E-E01A3E20963D}" dt="2021-08-29T00:13:23.214" v="95" actId="26606"/>
          <ac:spMkLst>
            <pc:docMk/>
            <pc:sldMk cId="2893687503" sldId="264"/>
            <ac:spMk id="141" creationId="{AE6FDE22-1F54-452D-A9BA-1BE9FDB53450}"/>
          </ac:spMkLst>
        </pc:spChg>
        <pc:spChg chg="add">
          <ac:chgData name="Kimberly Bouyer" userId="bbdb7d0613b492b3" providerId="LiveId" clId="{1CA0B261-4192-408A-924E-E01A3E20963D}" dt="2021-08-29T00:13:23.214" v="95" actId="26606"/>
          <ac:spMkLst>
            <pc:docMk/>
            <pc:sldMk cId="2893687503" sldId="264"/>
            <ac:spMk id="143" creationId="{E24727BA-2777-4823-88E1-1B4B61968504}"/>
          </ac:spMkLst>
        </pc:spChg>
        <pc:spChg chg="add">
          <ac:chgData name="Kimberly Bouyer" userId="bbdb7d0613b492b3" providerId="LiveId" clId="{1CA0B261-4192-408A-924E-E01A3E20963D}" dt="2021-08-29T00:13:23.214" v="95" actId="26606"/>
          <ac:spMkLst>
            <pc:docMk/>
            <pc:sldMk cId="2893687503" sldId="264"/>
            <ac:spMk id="145" creationId="{2AB0E0E5-A956-4B80-A317-E670B96CB03B}"/>
          </ac:spMkLst>
        </pc:spChg>
        <pc:grpChg chg="del">
          <ac:chgData name="Kimberly Bouyer" userId="bbdb7d0613b492b3" providerId="LiveId" clId="{1CA0B261-4192-408A-924E-E01A3E20963D}" dt="2021-08-29T00:13:23.214" v="95" actId="26606"/>
          <ac:grpSpMkLst>
            <pc:docMk/>
            <pc:sldMk cId="2893687503" sldId="264"/>
            <ac:grpSpMk id="127" creationId="{3914D2BD-3C47-433D-81FE-DC6C39595F0E}"/>
          </ac:grpSpMkLst>
        </pc:grpChg>
        <pc:grpChg chg="del">
          <ac:chgData name="Kimberly Bouyer" userId="bbdb7d0613b492b3" providerId="LiveId" clId="{1CA0B261-4192-408A-924E-E01A3E20963D}" dt="2021-08-29T00:13:23.214" v="95" actId="26606"/>
          <ac:grpSpMkLst>
            <pc:docMk/>
            <pc:sldMk cId="2893687503" sldId="264"/>
            <ac:grpSpMk id="133" creationId="{859EF20D-5821-4F54-BD14-AB7D16330F88}"/>
          </ac:grpSpMkLst>
        </pc:grpChg>
        <pc:grpChg chg="add">
          <ac:chgData name="Kimberly Bouyer" userId="bbdb7d0613b492b3" providerId="LiveId" clId="{1CA0B261-4192-408A-924E-E01A3E20963D}" dt="2021-08-29T00:13:23.214" v="95" actId="26606"/>
          <ac:grpSpMkLst>
            <pc:docMk/>
            <pc:sldMk cId="2893687503" sldId="264"/>
            <ac:grpSpMk id="147" creationId="{B42A1F82-CCEE-4C0C-A877-4479E6E697D6}"/>
          </ac:grpSpMkLst>
        </pc:grpChg>
        <pc:picChg chg="mod">
          <ac:chgData name="Kimberly Bouyer" userId="bbdb7d0613b492b3" providerId="LiveId" clId="{1CA0B261-4192-408A-924E-E01A3E20963D}" dt="2021-08-29T00:13:23.214" v="95" actId="26606"/>
          <ac:picMkLst>
            <pc:docMk/>
            <pc:sldMk cId="2893687503" sldId="264"/>
            <ac:picMk id="5" creationId="{44B1A724-F12B-4208-A910-221DD56D8C68}"/>
          </ac:picMkLst>
        </pc:picChg>
      </pc:sldChg>
      <pc:sldChg chg="addSp delSp modSp add del mod ord modAnim setClrOvrMap">
        <pc:chgData name="Kimberly Bouyer" userId="bbdb7d0613b492b3" providerId="LiveId" clId="{1CA0B261-4192-408A-924E-E01A3E20963D}" dt="2021-08-29T20:14:02.458" v="443" actId="2696"/>
        <pc:sldMkLst>
          <pc:docMk/>
          <pc:sldMk cId="4074429305" sldId="265"/>
        </pc:sldMkLst>
        <pc:spChg chg="mod">
          <ac:chgData name="Kimberly Bouyer" userId="bbdb7d0613b492b3" providerId="LiveId" clId="{1CA0B261-4192-408A-924E-E01A3E20963D}" dt="2021-08-29T20:05:46.438" v="414" actId="14100"/>
          <ac:spMkLst>
            <pc:docMk/>
            <pc:sldMk cId="4074429305" sldId="265"/>
            <ac:spMk id="2" creationId="{8B11F051-98C5-4003-B9C6-0FD94AC41D63}"/>
          </ac:spMkLst>
        </pc:spChg>
        <pc:spChg chg="del mod">
          <ac:chgData name="Kimberly Bouyer" userId="bbdb7d0613b492b3" providerId="LiveId" clId="{1CA0B261-4192-408A-924E-E01A3E20963D}" dt="2021-08-29T19:16:05.141" v="340" actId="478"/>
          <ac:spMkLst>
            <pc:docMk/>
            <pc:sldMk cId="4074429305" sldId="265"/>
            <ac:spMk id="4" creationId="{5EF60997-26F0-4960-8D2E-B3CB593D9FC6}"/>
          </ac:spMkLst>
        </pc:spChg>
        <pc:spChg chg="add del mod">
          <ac:chgData name="Kimberly Bouyer" userId="bbdb7d0613b492b3" providerId="LiveId" clId="{1CA0B261-4192-408A-924E-E01A3E20963D}" dt="2021-08-29T20:05:04.234" v="409"/>
          <ac:spMkLst>
            <pc:docMk/>
            <pc:sldMk cId="4074429305" sldId="265"/>
            <ac:spMk id="6" creationId="{F5A87345-B30E-42B8-B2AE-9700ABD04DD6}"/>
          </ac:spMkLst>
        </pc:spChg>
        <pc:spChg chg="add del">
          <ac:chgData name="Kimberly Bouyer" userId="bbdb7d0613b492b3" providerId="LiveId" clId="{1CA0B261-4192-408A-924E-E01A3E20963D}" dt="2021-08-29T01:22:31.453" v="171" actId="26606"/>
          <ac:spMkLst>
            <pc:docMk/>
            <pc:sldMk cId="4074429305" sldId="265"/>
            <ac:spMk id="7" creationId="{AE6FDE22-1F54-452D-A9BA-1BE9FDB53450}"/>
          </ac:spMkLst>
        </pc:spChg>
        <pc:spChg chg="add del">
          <ac:chgData name="Kimberly Bouyer" userId="bbdb7d0613b492b3" providerId="LiveId" clId="{1CA0B261-4192-408A-924E-E01A3E20963D}" dt="2021-08-29T01:22:31.453" v="171" actId="26606"/>
          <ac:spMkLst>
            <pc:docMk/>
            <pc:sldMk cId="4074429305" sldId="265"/>
            <ac:spMk id="13" creationId="{E24727BA-2777-4823-88E1-1B4B61968504}"/>
          </ac:spMkLst>
        </pc:spChg>
        <pc:spChg chg="add del">
          <ac:chgData name="Kimberly Bouyer" userId="bbdb7d0613b492b3" providerId="LiveId" clId="{1CA0B261-4192-408A-924E-E01A3E20963D}" dt="2021-08-29T01:22:31.453" v="171" actId="26606"/>
          <ac:spMkLst>
            <pc:docMk/>
            <pc:sldMk cId="4074429305" sldId="265"/>
            <ac:spMk id="14" creationId="{2AB0E0E5-A956-4B80-A317-E670B96CB03B}"/>
          </ac:spMkLst>
        </pc:spChg>
        <pc:spChg chg="add del">
          <ac:chgData name="Kimberly Bouyer" userId="bbdb7d0613b492b3" providerId="LiveId" clId="{1CA0B261-4192-408A-924E-E01A3E20963D}" dt="2021-08-29T01:22:16.252" v="166" actId="26606"/>
          <ac:spMkLst>
            <pc:docMk/>
            <pc:sldMk cId="4074429305" sldId="265"/>
            <ac:spMk id="37" creationId="{AE6FDE22-1F54-452D-A9BA-1BE9FDB53450}"/>
          </ac:spMkLst>
        </pc:spChg>
        <pc:spChg chg="add del">
          <ac:chgData name="Kimberly Bouyer" userId="bbdb7d0613b492b3" providerId="LiveId" clId="{1CA0B261-4192-408A-924E-E01A3E20963D}" dt="2021-08-29T01:22:16.252" v="166" actId="26606"/>
          <ac:spMkLst>
            <pc:docMk/>
            <pc:sldMk cId="4074429305" sldId="265"/>
            <ac:spMk id="39" creationId="{F06127CE-6F15-49AE-9751-398F3AC67163}"/>
          </ac:spMkLst>
        </pc:spChg>
        <pc:spChg chg="add del">
          <ac:chgData name="Kimberly Bouyer" userId="bbdb7d0613b492b3" providerId="LiveId" clId="{1CA0B261-4192-408A-924E-E01A3E20963D}" dt="2021-08-29T01:22:26.420" v="168" actId="26606"/>
          <ac:spMkLst>
            <pc:docMk/>
            <pc:sldMk cId="4074429305" sldId="265"/>
            <ac:spMk id="49" creationId="{AE6FDE22-1F54-452D-A9BA-1BE9FDB53450}"/>
          </ac:spMkLst>
        </pc:spChg>
        <pc:spChg chg="add del">
          <ac:chgData name="Kimberly Bouyer" userId="bbdb7d0613b492b3" providerId="LiveId" clId="{1CA0B261-4192-408A-924E-E01A3E20963D}" dt="2021-08-29T01:22:26.420" v="168" actId="26606"/>
          <ac:spMkLst>
            <pc:docMk/>
            <pc:sldMk cId="4074429305" sldId="265"/>
            <ac:spMk id="50" creationId="{3F73AFFA-DA9E-4304-B0BC-434FB904BE23}"/>
          </ac:spMkLst>
        </pc:spChg>
        <pc:spChg chg="add del">
          <ac:chgData name="Kimberly Bouyer" userId="bbdb7d0613b492b3" providerId="LiveId" clId="{1CA0B261-4192-408A-924E-E01A3E20963D}" dt="2021-08-29T01:22:26.420" v="168" actId="26606"/>
          <ac:spMkLst>
            <pc:docMk/>
            <pc:sldMk cId="4074429305" sldId="265"/>
            <ac:spMk id="51" creationId="{BD5DA504-BB59-49D6-86E8-96EFCE4DBD13}"/>
          </ac:spMkLst>
        </pc:spChg>
        <pc:spChg chg="add del">
          <ac:chgData name="Kimberly Bouyer" userId="bbdb7d0613b492b3" providerId="LiveId" clId="{1CA0B261-4192-408A-924E-E01A3E20963D}" dt="2021-08-29T01:22:31.359" v="170" actId="26606"/>
          <ac:spMkLst>
            <pc:docMk/>
            <pc:sldMk cId="4074429305" sldId="265"/>
            <ac:spMk id="53" creationId="{059AD101-BC08-433A-AD99-409B66C2D2A7}"/>
          </ac:spMkLst>
        </pc:spChg>
        <pc:spChg chg="add del">
          <ac:chgData name="Kimberly Bouyer" userId="bbdb7d0613b492b3" providerId="LiveId" clId="{1CA0B261-4192-408A-924E-E01A3E20963D}" dt="2021-08-29T01:22:31.359" v="170" actId="26606"/>
          <ac:spMkLst>
            <pc:docMk/>
            <pc:sldMk cId="4074429305" sldId="265"/>
            <ac:spMk id="54" creationId="{3E788242-4E16-4277-AC99-8601B722B507}"/>
          </ac:spMkLst>
        </pc:spChg>
        <pc:spChg chg="add del">
          <ac:chgData name="Kimberly Bouyer" userId="bbdb7d0613b492b3" providerId="LiveId" clId="{1CA0B261-4192-408A-924E-E01A3E20963D}" dt="2021-08-29T01:23:51.840" v="176" actId="26606"/>
          <ac:spMkLst>
            <pc:docMk/>
            <pc:sldMk cId="4074429305" sldId="265"/>
            <ac:spMk id="57" creationId="{AE6FDE22-1F54-452D-A9BA-1BE9FDB53450}"/>
          </ac:spMkLst>
        </pc:spChg>
        <pc:spChg chg="add del">
          <ac:chgData name="Kimberly Bouyer" userId="bbdb7d0613b492b3" providerId="LiveId" clId="{1CA0B261-4192-408A-924E-E01A3E20963D}" dt="2021-08-29T01:23:51.840" v="176" actId="26606"/>
          <ac:spMkLst>
            <pc:docMk/>
            <pc:sldMk cId="4074429305" sldId="265"/>
            <ac:spMk id="58" creationId="{F06127CE-6F15-49AE-9751-398F3AC67163}"/>
          </ac:spMkLst>
        </pc:spChg>
        <pc:spChg chg="add del">
          <ac:chgData name="Kimberly Bouyer" userId="bbdb7d0613b492b3" providerId="LiveId" clId="{1CA0B261-4192-408A-924E-E01A3E20963D}" dt="2021-08-29T01:25:07.194" v="183" actId="26606"/>
          <ac:spMkLst>
            <pc:docMk/>
            <pc:sldMk cId="4074429305" sldId="265"/>
            <ac:spMk id="64" creationId="{059AD101-BC08-433A-AD99-409B66C2D2A7}"/>
          </ac:spMkLst>
        </pc:spChg>
        <pc:spChg chg="add del">
          <ac:chgData name="Kimberly Bouyer" userId="bbdb7d0613b492b3" providerId="LiveId" clId="{1CA0B261-4192-408A-924E-E01A3E20963D}" dt="2021-08-29T01:25:07.194" v="183" actId="26606"/>
          <ac:spMkLst>
            <pc:docMk/>
            <pc:sldMk cId="4074429305" sldId="265"/>
            <ac:spMk id="66" creationId="{3E788242-4E16-4277-AC99-8601B722B507}"/>
          </ac:spMkLst>
        </pc:spChg>
        <pc:spChg chg="add del">
          <ac:chgData name="Kimberly Bouyer" userId="bbdb7d0613b492b3" providerId="LiveId" clId="{1CA0B261-4192-408A-924E-E01A3E20963D}" dt="2021-08-29T20:04:27.798" v="407" actId="26606"/>
          <ac:spMkLst>
            <pc:docMk/>
            <pc:sldMk cId="4074429305" sldId="265"/>
            <ac:spMk id="77" creationId="{AE6FDE22-1F54-452D-A9BA-1BE9FDB53450}"/>
          </ac:spMkLst>
        </pc:spChg>
        <pc:spChg chg="add del">
          <ac:chgData name="Kimberly Bouyer" userId="bbdb7d0613b492b3" providerId="LiveId" clId="{1CA0B261-4192-408A-924E-E01A3E20963D}" dt="2021-08-29T20:04:27.798" v="407" actId="26606"/>
          <ac:spMkLst>
            <pc:docMk/>
            <pc:sldMk cId="4074429305" sldId="265"/>
            <ac:spMk id="79" creationId="{F06127CE-6F15-49AE-9751-398F3AC67163}"/>
          </ac:spMkLst>
        </pc:spChg>
        <pc:spChg chg="add">
          <ac:chgData name="Kimberly Bouyer" userId="bbdb7d0613b492b3" providerId="LiveId" clId="{1CA0B261-4192-408A-924E-E01A3E20963D}" dt="2021-08-29T20:04:27.798" v="407" actId="26606"/>
          <ac:spMkLst>
            <pc:docMk/>
            <pc:sldMk cId="4074429305" sldId="265"/>
            <ac:spMk id="92" creationId="{AE6FDE22-1F54-452D-A9BA-1BE9FDB53450}"/>
          </ac:spMkLst>
        </pc:spChg>
        <pc:spChg chg="add">
          <ac:chgData name="Kimberly Bouyer" userId="bbdb7d0613b492b3" providerId="LiveId" clId="{1CA0B261-4192-408A-924E-E01A3E20963D}" dt="2021-08-29T20:04:27.798" v="407" actId="26606"/>
          <ac:spMkLst>
            <pc:docMk/>
            <pc:sldMk cId="4074429305" sldId="265"/>
            <ac:spMk id="94" creationId="{F06127CE-6F15-49AE-9751-398F3AC67163}"/>
          </ac:spMkLst>
        </pc:spChg>
        <pc:grpChg chg="add del">
          <ac:chgData name="Kimberly Bouyer" userId="bbdb7d0613b492b3" providerId="LiveId" clId="{1CA0B261-4192-408A-924E-E01A3E20963D}" dt="2021-08-29T01:22:31.453" v="171" actId="26606"/>
          <ac:grpSpMkLst>
            <pc:docMk/>
            <pc:sldMk cId="4074429305" sldId="265"/>
            <ac:grpSpMk id="15" creationId="{68142369-1172-4897-98AF-7E16842C4A29}"/>
          </ac:grpSpMkLst>
        </pc:grpChg>
        <pc:grpChg chg="add del">
          <ac:chgData name="Kimberly Bouyer" userId="bbdb7d0613b492b3" providerId="LiveId" clId="{1CA0B261-4192-408A-924E-E01A3E20963D}" dt="2021-08-29T01:22:16.252" v="166" actId="26606"/>
          <ac:grpSpMkLst>
            <pc:docMk/>
            <pc:sldMk cId="4074429305" sldId="265"/>
            <ac:grpSpMk id="41" creationId="{FCAB7548-8099-4066-AA4A-668904679008}"/>
          </ac:grpSpMkLst>
        </pc:grpChg>
        <pc:grpChg chg="add del">
          <ac:chgData name="Kimberly Bouyer" userId="bbdb7d0613b492b3" providerId="LiveId" clId="{1CA0B261-4192-408A-924E-E01A3E20963D}" dt="2021-08-29T01:22:31.359" v="170" actId="26606"/>
          <ac:grpSpMkLst>
            <pc:docMk/>
            <pc:sldMk cId="4074429305" sldId="265"/>
            <ac:grpSpMk id="55" creationId="{87CB8D36-9DE0-44D4-B67A-16D4F212136D}"/>
          </ac:grpSpMkLst>
        </pc:grpChg>
        <pc:grpChg chg="add del">
          <ac:chgData name="Kimberly Bouyer" userId="bbdb7d0613b492b3" providerId="LiveId" clId="{1CA0B261-4192-408A-924E-E01A3E20963D}" dt="2021-08-29T01:23:51.840" v="176" actId="26606"/>
          <ac:grpSpMkLst>
            <pc:docMk/>
            <pc:sldMk cId="4074429305" sldId="265"/>
            <ac:grpSpMk id="59" creationId="{AF569553-A9EF-4DFD-8655-83E8E371E1AD}"/>
          </ac:grpSpMkLst>
        </pc:grpChg>
        <pc:grpChg chg="add del">
          <ac:chgData name="Kimberly Bouyer" userId="bbdb7d0613b492b3" providerId="LiveId" clId="{1CA0B261-4192-408A-924E-E01A3E20963D}" dt="2021-08-29T01:25:07.194" v="183" actId="26606"/>
          <ac:grpSpMkLst>
            <pc:docMk/>
            <pc:sldMk cId="4074429305" sldId="265"/>
            <ac:grpSpMk id="68" creationId="{87CB8D36-9DE0-44D4-B67A-16D4F212136D}"/>
          </ac:grpSpMkLst>
        </pc:grpChg>
        <pc:grpChg chg="add del">
          <ac:chgData name="Kimberly Bouyer" userId="bbdb7d0613b492b3" providerId="LiveId" clId="{1CA0B261-4192-408A-924E-E01A3E20963D}" dt="2021-08-29T20:04:27.798" v="407" actId="26606"/>
          <ac:grpSpMkLst>
            <pc:docMk/>
            <pc:sldMk cId="4074429305" sldId="265"/>
            <ac:grpSpMk id="81" creationId="{FCAB7548-8099-4066-AA4A-668904679008}"/>
          </ac:grpSpMkLst>
        </pc:grpChg>
        <pc:grpChg chg="add">
          <ac:chgData name="Kimberly Bouyer" userId="bbdb7d0613b492b3" providerId="LiveId" clId="{1CA0B261-4192-408A-924E-E01A3E20963D}" dt="2021-08-29T20:04:27.798" v="407" actId="26606"/>
          <ac:grpSpMkLst>
            <pc:docMk/>
            <pc:sldMk cId="4074429305" sldId="265"/>
            <ac:grpSpMk id="96" creationId="{FCAB7548-8099-4066-AA4A-668904679008}"/>
          </ac:grpSpMkLst>
        </pc:grpChg>
        <pc:picChg chg="mod ord">
          <ac:chgData name="Kimberly Bouyer" userId="bbdb7d0613b492b3" providerId="LiveId" clId="{1CA0B261-4192-408A-924E-E01A3E20963D}" dt="2021-08-29T20:04:27.798" v="407" actId="26606"/>
          <ac:picMkLst>
            <pc:docMk/>
            <pc:sldMk cId="4074429305" sldId="265"/>
            <ac:picMk id="5" creationId="{44B1A724-F12B-4208-A910-221DD56D8C68}"/>
          </ac:picMkLst>
        </pc:picChg>
        <pc:picChg chg="add mod">
          <ac:chgData name="Kimberly Bouyer" userId="bbdb7d0613b492b3" providerId="LiveId" clId="{1CA0B261-4192-408A-924E-E01A3E20963D}" dt="2021-08-29T20:06:07.133" v="418" actId="1076"/>
          <ac:picMkLst>
            <pc:docMk/>
            <pc:sldMk cId="4074429305" sldId="265"/>
            <ac:picMk id="7" creationId="{71E17A09-2D34-4AD4-B24E-5616E0CB39D3}"/>
          </ac:picMkLst>
        </pc:picChg>
      </pc:sldChg>
      <pc:sldChg chg="addSp delSp modSp add del mod modAnim">
        <pc:chgData name="Kimberly Bouyer" userId="bbdb7d0613b492b3" providerId="LiveId" clId="{1CA0B261-4192-408A-924E-E01A3E20963D}" dt="2021-09-06T17:25:14.363" v="850" actId="2696"/>
        <pc:sldMkLst>
          <pc:docMk/>
          <pc:sldMk cId="1244930406" sldId="266"/>
        </pc:sldMkLst>
        <pc:spChg chg="mod">
          <ac:chgData name="Kimberly Bouyer" userId="bbdb7d0613b492b3" providerId="LiveId" clId="{1CA0B261-4192-408A-924E-E01A3E20963D}" dt="2021-08-29T19:17:28.039" v="405" actId="20577"/>
          <ac:spMkLst>
            <pc:docMk/>
            <pc:sldMk cId="1244930406" sldId="266"/>
            <ac:spMk id="2" creationId="{8B11F051-98C5-4003-B9C6-0FD94AC41D63}"/>
          </ac:spMkLst>
        </pc:spChg>
        <pc:spChg chg="del">
          <ac:chgData name="Kimberly Bouyer" userId="bbdb7d0613b492b3" providerId="LiveId" clId="{1CA0B261-4192-408A-924E-E01A3E20963D}" dt="2021-08-29T20:03:59.322" v="406"/>
          <ac:spMkLst>
            <pc:docMk/>
            <pc:sldMk cId="1244930406" sldId="266"/>
            <ac:spMk id="3" creationId="{F062C1D4-876B-4FE3-A76E-5C5FDE0AEC5E}"/>
          </ac:spMkLst>
        </pc:spChg>
        <pc:picChg chg="add mod">
          <ac:chgData name="Kimberly Bouyer" userId="bbdb7d0613b492b3" providerId="LiveId" clId="{1CA0B261-4192-408A-924E-E01A3E20963D}" dt="2021-08-29T20:03:59.322" v="406"/>
          <ac:picMkLst>
            <pc:docMk/>
            <pc:sldMk cId="1244930406" sldId="266"/>
            <ac:picMk id="4" creationId="{D8999C11-0B9D-441E-B336-A5D813EC6DD3}"/>
          </ac:picMkLst>
        </pc:picChg>
      </pc:sldChg>
      <pc:sldChg chg="addSp delSp modSp add del mod modClrScheme addAnim delAnim setClrOvrMap delDesignElem chgLayout">
        <pc:chgData name="Kimberly Bouyer" userId="bbdb7d0613b492b3" providerId="LiveId" clId="{1CA0B261-4192-408A-924E-E01A3E20963D}" dt="2021-08-29T20:11:25.769" v="442" actId="2696"/>
        <pc:sldMkLst>
          <pc:docMk/>
          <pc:sldMk cId="127119512" sldId="267"/>
        </pc:sldMkLst>
        <pc:spChg chg="mod ord">
          <ac:chgData name="Kimberly Bouyer" userId="bbdb7d0613b492b3" providerId="LiveId" clId="{1CA0B261-4192-408A-924E-E01A3E20963D}" dt="2021-08-29T20:09:17.465" v="441" actId="26606"/>
          <ac:spMkLst>
            <pc:docMk/>
            <pc:sldMk cId="127119512" sldId="267"/>
            <ac:spMk id="2" creationId="{8B11F051-98C5-4003-B9C6-0FD94AC41D63}"/>
          </ac:spMkLst>
        </pc:spChg>
        <pc:spChg chg="add del">
          <ac:chgData name="Kimberly Bouyer" userId="bbdb7d0613b492b3" providerId="LiveId" clId="{1CA0B261-4192-408A-924E-E01A3E20963D}" dt="2021-08-29T20:09:17.465" v="441" actId="26606"/>
          <ac:spMkLst>
            <pc:docMk/>
            <pc:sldMk cId="127119512" sldId="267"/>
            <ac:spMk id="10" creationId="{2293296F-4C3A-4530-98F5-F83646ACE913}"/>
          </ac:spMkLst>
        </pc:spChg>
        <pc:spChg chg="add del">
          <ac:chgData name="Kimberly Bouyer" userId="bbdb7d0613b492b3" providerId="LiveId" clId="{1CA0B261-4192-408A-924E-E01A3E20963D}" dt="2021-08-29T20:09:17.465" v="441" actId="26606"/>
          <ac:spMkLst>
            <pc:docMk/>
            <pc:sldMk cId="127119512" sldId="267"/>
            <ac:spMk id="20" creationId="{916F6374-2300-41FF-BA7E-22FADCD95D3B}"/>
          </ac:spMkLst>
        </pc:spChg>
        <pc:spChg chg="add del">
          <ac:chgData name="Kimberly Bouyer" userId="bbdb7d0613b492b3" providerId="LiveId" clId="{1CA0B261-4192-408A-924E-E01A3E20963D}" dt="2021-08-29T20:09:17.465" v="441" actId="26606"/>
          <ac:spMkLst>
            <pc:docMk/>
            <pc:sldMk cId="127119512" sldId="267"/>
            <ac:spMk id="22" creationId="{90864D9E-0A0C-482E-86DE-9C4E729C38D7}"/>
          </ac:spMkLst>
        </pc:spChg>
        <pc:spChg chg="add del">
          <ac:chgData name="Kimberly Bouyer" userId="bbdb7d0613b492b3" providerId="LiveId" clId="{1CA0B261-4192-408A-924E-E01A3E20963D}" dt="2021-08-29T20:08:56.761" v="437" actId="26606"/>
          <ac:spMkLst>
            <pc:docMk/>
            <pc:sldMk cId="127119512" sldId="267"/>
            <ac:spMk id="36" creationId="{2293296F-4C3A-4530-98F5-F83646ACE913}"/>
          </ac:spMkLst>
        </pc:spChg>
        <pc:spChg chg="add del">
          <ac:chgData name="Kimberly Bouyer" userId="bbdb7d0613b492b3" providerId="LiveId" clId="{1CA0B261-4192-408A-924E-E01A3E20963D}" dt="2021-08-29T20:08:56.761" v="437" actId="26606"/>
          <ac:spMkLst>
            <pc:docMk/>
            <pc:sldMk cId="127119512" sldId="267"/>
            <ac:spMk id="46" creationId="{F1C6B16B-9E8D-47DC-8314-0FD39065C4F6}"/>
          </ac:spMkLst>
        </pc:spChg>
        <pc:spChg chg="add del">
          <ac:chgData name="Kimberly Bouyer" userId="bbdb7d0613b492b3" providerId="LiveId" clId="{1CA0B261-4192-408A-924E-E01A3E20963D}" dt="2021-08-29T20:08:56.761" v="437" actId="26606"/>
          <ac:spMkLst>
            <pc:docMk/>
            <pc:sldMk cId="127119512" sldId="267"/>
            <ac:spMk id="48" creationId="{15937DC0-95F0-4D80-988E-61537F63819A}"/>
          </ac:spMkLst>
        </pc:spChg>
        <pc:spChg chg="add del">
          <ac:chgData name="Kimberly Bouyer" userId="bbdb7d0613b492b3" providerId="LiveId" clId="{1CA0B261-4192-408A-924E-E01A3E20963D}" dt="2021-08-29T20:08:59.821" v="439" actId="26606"/>
          <ac:spMkLst>
            <pc:docMk/>
            <pc:sldMk cId="127119512" sldId="267"/>
            <ac:spMk id="58" creationId="{2293296F-4C3A-4530-98F5-F83646ACE913}"/>
          </ac:spMkLst>
        </pc:spChg>
        <pc:spChg chg="add del">
          <ac:chgData name="Kimberly Bouyer" userId="bbdb7d0613b492b3" providerId="LiveId" clId="{1CA0B261-4192-408A-924E-E01A3E20963D}" dt="2021-08-29T20:08:59.821" v="439" actId="26606"/>
          <ac:spMkLst>
            <pc:docMk/>
            <pc:sldMk cId="127119512" sldId="267"/>
            <ac:spMk id="62" creationId="{6896F022-319F-41B3-9726-F2F3E5D2B20C}"/>
          </ac:spMkLst>
        </pc:spChg>
        <pc:spChg chg="add del">
          <ac:chgData name="Kimberly Bouyer" userId="bbdb7d0613b492b3" providerId="LiveId" clId="{1CA0B261-4192-408A-924E-E01A3E20963D}" dt="2021-08-29T20:08:59.821" v="439" actId="26606"/>
          <ac:spMkLst>
            <pc:docMk/>
            <pc:sldMk cId="127119512" sldId="267"/>
            <ac:spMk id="63" creationId="{1BE74794-0573-40B0-9B0C-8A1A9C3593D8}"/>
          </ac:spMkLst>
        </pc:spChg>
        <pc:spChg chg="add del">
          <ac:chgData name="Kimberly Bouyer" userId="bbdb7d0613b492b3" providerId="LiveId" clId="{1CA0B261-4192-408A-924E-E01A3E20963D}" dt="2021-08-29T20:09:17.465" v="441" actId="26606"/>
          <ac:spMkLst>
            <pc:docMk/>
            <pc:sldMk cId="127119512" sldId="267"/>
            <ac:spMk id="68" creationId="{2293296F-4C3A-4530-98F5-F83646ACE913}"/>
          </ac:spMkLst>
        </pc:spChg>
        <pc:spChg chg="add del">
          <ac:chgData name="Kimberly Bouyer" userId="bbdb7d0613b492b3" providerId="LiveId" clId="{1CA0B261-4192-408A-924E-E01A3E20963D}" dt="2021-08-29T20:09:17.465" v="441" actId="26606"/>
          <ac:spMkLst>
            <pc:docMk/>
            <pc:sldMk cId="127119512" sldId="267"/>
            <ac:spMk id="70" creationId="{45A0EBD5-B7D5-4DA4-BFB0-DFC1FB2DAEC9}"/>
          </ac:spMkLst>
        </pc:spChg>
        <pc:spChg chg="add del">
          <ac:chgData name="Kimberly Bouyer" userId="bbdb7d0613b492b3" providerId="LiveId" clId="{1CA0B261-4192-408A-924E-E01A3E20963D}" dt="2021-08-29T20:09:17.465" v="441" actId="26606"/>
          <ac:spMkLst>
            <pc:docMk/>
            <pc:sldMk cId="127119512" sldId="267"/>
            <ac:spMk id="71" creationId="{15937DC0-95F0-4D80-988E-61537F63819A}"/>
          </ac:spMkLst>
        </pc:spChg>
        <pc:spChg chg="add del">
          <ac:chgData name="Kimberly Bouyer" userId="bbdb7d0613b492b3" providerId="LiveId" clId="{1CA0B261-4192-408A-924E-E01A3E20963D}" dt="2021-08-29T20:07:52.026" v="428" actId="26606"/>
          <ac:spMkLst>
            <pc:docMk/>
            <pc:sldMk cId="127119512" sldId="267"/>
            <ac:spMk id="118" creationId="{2293296F-4C3A-4530-98F5-F83646ACE913}"/>
          </ac:spMkLst>
        </pc:spChg>
        <pc:spChg chg="add del">
          <ac:chgData name="Kimberly Bouyer" userId="bbdb7d0613b492b3" providerId="LiveId" clId="{1CA0B261-4192-408A-924E-E01A3E20963D}" dt="2021-08-29T20:07:52.026" v="428" actId="26606"/>
          <ac:spMkLst>
            <pc:docMk/>
            <pc:sldMk cId="127119512" sldId="267"/>
            <ac:spMk id="184" creationId="{E2748806-3AF5-4078-830A-C1F26BF1B200}"/>
          </ac:spMkLst>
        </pc:spChg>
        <pc:spChg chg="add del">
          <ac:chgData name="Kimberly Bouyer" userId="bbdb7d0613b492b3" providerId="LiveId" clId="{1CA0B261-4192-408A-924E-E01A3E20963D}" dt="2021-08-29T20:07:52.026" v="428" actId="26606"/>
          <ac:spMkLst>
            <pc:docMk/>
            <pc:sldMk cId="127119512" sldId="267"/>
            <ac:spMk id="186" creationId="{34FBEBF3-C941-4CB0-8AC2-3B50E1371BBF}"/>
          </ac:spMkLst>
        </pc:spChg>
        <pc:spChg chg="add del">
          <ac:chgData name="Kimberly Bouyer" userId="bbdb7d0613b492b3" providerId="LiveId" clId="{1CA0B261-4192-408A-924E-E01A3E20963D}" dt="2021-08-29T20:07:41.621" v="425" actId="26606"/>
          <ac:spMkLst>
            <pc:docMk/>
            <pc:sldMk cId="127119512" sldId="267"/>
            <ac:spMk id="188" creationId="{CF10C978-51B5-420C-9A05-C8F194EACAC3}"/>
          </ac:spMkLst>
        </pc:spChg>
        <pc:spChg chg="add del">
          <ac:chgData name="Kimberly Bouyer" userId="bbdb7d0613b492b3" providerId="LiveId" clId="{1CA0B261-4192-408A-924E-E01A3E20963D}" dt="2021-08-29T20:07:41.621" v="425" actId="26606"/>
          <ac:spMkLst>
            <pc:docMk/>
            <pc:sldMk cId="127119512" sldId="267"/>
            <ac:spMk id="189" creationId="{28D34D1C-4E49-4D32-96F1-E49CEBBF86E0}"/>
          </ac:spMkLst>
        </pc:spChg>
        <pc:spChg chg="add del">
          <ac:chgData name="Kimberly Bouyer" userId="bbdb7d0613b492b3" providerId="LiveId" clId="{1CA0B261-4192-408A-924E-E01A3E20963D}" dt="2021-08-29T20:07:12.862" v="422" actId="26606"/>
          <ac:spMkLst>
            <pc:docMk/>
            <pc:sldMk cId="127119512" sldId="267"/>
            <ac:spMk id="190" creationId="{A21A5C29-66A7-4FEB-906E-30C61D041E0D}"/>
          </ac:spMkLst>
        </pc:spChg>
        <pc:spChg chg="add del">
          <ac:chgData name="Kimberly Bouyer" userId="bbdb7d0613b492b3" providerId="LiveId" clId="{1CA0B261-4192-408A-924E-E01A3E20963D}" dt="2021-08-29T20:07:41.621" v="425" actId="26606"/>
          <ac:spMkLst>
            <pc:docMk/>
            <pc:sldMk cId="127119512" sldId="267"/>
            <ac:spMk id="192" creationId="{39E583A5-50E5-439F-8529-6E1C8237A1AC}"/>
          </ac:spMkLst>
        </pc:spChg>
        <pc:spChg chg="add del">
          <ac:chgData name="Kimberly Bouyer" userId="bbdb7d0613b492b3" providerId="LiveId" clId="{1CA0B261-4192-408A-924E-E01A3E20963D}" dt="2021-08-29T20:07:12.862" v="422" actId="26606"/>
          <ac:spMkLst>
            <pc:docMk/>
            <pc:sldMk cId="127119512" sldId="267"/>
            <ac:spMk id="193" creationId="{059AD101-BC08-433A-AD99-409B66C2D2A7}"/>
          </ac:spMkLst>
        </pc:spChg>
        <pc:spChg chg="add del">
          <ac:chgData name="Kimberly Bouyer" userId="bbdb7d0613b492b3" providerId="LiveId" clId="{1CA0B261-4192-408A-924E-E01A3E20963D}" dt="2021-08-29T20:07:12.862" v="422" actId="26606"/>
          <ac:spMkLst>
            <pc:docMk/>
            <pc:sldMk cId="127119512" sldId="267"/>
            <ac:spMk id="195" creationId="{3E788242-4E16-4277-AC99-8601B722B507}"/>
          </ac:spMkLst>
        </pc:spChg>
        <pc:spChg chg="add del">
          <ac:chgData name="Kimberly Bouyer" userId="bbdb7d0613b492b3" providerId="LiveId" clId="{1CA0B261-4192-408A-924E-E01A3E20963D}" dt="2021-08-29T20:07:51.940" v="427" actId="26606"/>
          <ac:spMkLst>
            <pc:docMk/>
            <pc:sldMk cId="127119512" sldId="267"/>
            <ac:spMk id="205" creationId="{059AD101-BC08-433A-AD99-409B66C2D2A7}"/>
          </ac:spMkLst>
        </pc:spChg>
        <pc:spChg chg="add del">
          <ac:chgData name="Kimberly Bouyer" userId="bbdb7d0613b492b3" providerId="LiveId" clId="{1CA0B261-4192-408A-924E-E01A3E20963D}" dt="2021-08-29T20:07:51.940" v="427" actId="26606"/>
          <ac:spMkLst>
            <pc:docMk/>
            <pc:sldMk cId="127119512" sldId="267"/>
            <ac:spMk id="206" creationId="{59097C53-59D1-4DAC-AAC1-79EEEF9B9127}"/>
          </ac:spMkLst>
        </pc:spChg>
        <pc:spChg chg="add del">
          <ac:chgData name="Kimberly Bouyer" userId="bbdb7d0613b492b3" providerId="LiveId" clId="{1CA0B261-4192-408A-924E-E01A3E20963D}" dt="2021-08-29T20:07:51.940" v="427" actId="26606"/>
          <ac:spMkLst>
            <pc:docMk/>
            <pc:sldMk cId="127119512" sldId="267"/>
            <ac:spMk id="208" creationId="{D334C87F-B3E5-4758-8EA2-A314EDFE57BF}"/>
          </ac:spMkLst>
        </pc:spChg>
        <pc:spChg chg="add del">
          <ac:chgData name="Kimberly Bouyer" userId="bbdb7d0613b492b3" providerId="LiveId" clId="{1CA0B261-4192-408A-924E-E01A3E20963D}" dt="2021-08-29T20:08:01.130" v="429" actId="700"/>
          <ac:spMkLst>
            <pc:docMk/>
            <pc:sldMk cId="127119512" sldId="267"/>
            <ac:spMk id="210" creationId="{059AD101-BC08-433A-AD99-409B66C2D2A7}"/>
          </ac:spMkLst>
        </pc:spChg>
        <pc:spChg chg="add del">
          <ac:chgData name="Kimberly Bouyer" userId="bbdb7d0613b492b3" providerId="LiveId" clId="{1CA0B261-4192-408A-924E-E01A3E20963D}" dt="2021-08-29T20:08:01.130" v="429" actId="700"/>
          <ac:spMkLst>
            <pc:docMk/>
            <pc:sldMk cId="127119512" sldId="267"/>
            <ac:spMk id="211" creationId="{3E788242-4E16-4277-AC99-8601B722B507}"/>
          </ac:spMkLst>
        </pc:spChg>
        <pc:spChg chg="add del">
          <ac:chgData name="Kimberly Bouyer" userId="bbdb7d0613b492b3" providerId="LiveId" clId="{1CA0B261-4192-408A-924E-E01A3E20963D}" dt="2021-08-29T20:08:01.130" v="429" actId="700"/>
          <ac:spMkLst>
            <pc:docMk/>
            <pc:sldMk cId="127119512" sldId="267"/>
            <ac:spMk id="212" creationId="{C90ED984-17C0-4720-A7AB-0783B13C7A89}"/>
          </ac:spMkLst>
        </pc:spChg>
        <pc:grpChg chg="add del">
          <ac:chgData name="Kimberly Bouyer" userId="bbdb7d0613b492b3" providerId="LiveId" clId="{1CA0B261-4192-408A-924E-E01A3E20963D}" dt="2021-08-29T20:09:17.465" v="441" actId="26606"/>
          <ac:grpSpMkLst>
            <pc:docMk/>
            <pc:sldMk cId="127119512" sldId="267"/>
            <ac:grpSpMk id="12" creationId="{3914D2BD-3C47-433D-81FE-DC6C39595F0E}"/>
          </ac:grpSpMkLst>
        </pc:grpChg>
        <pc:grpChg chg="add del">
          <ac:chgData name="Kimberly Bouyer" userId="bbdb7d0613b492b3" providerId="LiveId" clId="{1CA0B261-4192-408A-924E-E01A3E20963D}" dt="2021-08-29T20:09:17.465" v="441" actId="26606"/>
          <ac:grpSpMkLst>
            <pc:docMk/>
            <pc:sldMk cId="127119512" sldId="267"/>
            <ac:grpSpMk id="24" creationId="{271EC01C-2E56-4AFA-8075-312E95689001}"/>
          </ac:grpSpMkLst>
        </pc:grpChg>
        <pc:grpChg chg="add del">
          <ac:chgData name="Kimberly Bouyer" userId="bbdb7d0613b492b3" providerId="LiveId" clId="{1CA0B261-4192-408A-924E-E01A3E20963D}" dt="2021-08-29T20:08:56.761" v="437" actId="26606"/>
          <ac:grpSpMkLst>
            <pc:docMk/>
            <pc:sldMk cId="127119512" sldId="267"/>
            <ac:grpSpMk id="38" creationId="{3914D2BD-3C47-433D-81FE-DC6C39595F0E}"/>
          </ac:grpSpMkLst>
        </pc:grpChg>
        <pc:grpChg chg="add del">
          <ac:chgData name="Kimberly Bouyer" userId="bbdb7d0613b492b3" providerId="LiveId" clId="{1CA0B261-4192-408A-924E-E01A3E20963D}" dt="2021-08-29T20:08:56.761" v="437" actId="26606"/>
          <ac:grpSpMkLst>
            <pc:docMk/>
            <pc:sldMk cId="127119512" sldId="267"/>
            <ac:grpSpMk id="50" creationId="{4264F573-6E23-4428-8AC8-5B24E9B7312A}"/>
          </ac:grpSpMkLst>
        </pc:grpChg>
        <pc:grpChg chg="add del">
          <ac:chgData name="Kimberly Bouyer" userId="bbdb7d0613b492b3" providerId="LiveId" clId="{1CA0B261-4192-408A-924E-E01A3E20963D}" dt="2021-08-29T20:08:59.821" v="439" actId="26606"/>
          <ac:grpSpMkLst>
            <pc:docMk/>
            <pc:sldMk cId="127119512" sldId="267"/>
            <ac:grpSpMk id="59" creationId="{3914D2BD-3C47-433D-81FE-DC6C39595F0E}"/>
          </ac:grpSpMkLst>
        </pc:grpChg>
        <pc:grpChg chg="add del">
          <ac:chgData name="Kimberly Bouyer" userId="bbdb7d0613b492b3" providerId="LiveId" clId="{1CA0B261-4192-408A-924E-E01A3E20963D}" dt="2021-08-29T20:08:59.821" v="439" actId="26606"/>
          <ac:grpSpMkLst>
            <pc:docMk/>
            <pc:sldMk cId="127119512" sldId="267"/>
            <ac:grpSpMk id="64" creationId="{4BFB2A82-7952-4C85-A87A-FFC6B94BFC1B}"/>
          </ac:grpSpMkLst>
        </pc:grpChg>
        <pc:grpChg chg="add del">
          <ac:chgData name="Kimberly Bouyer" userId="bbdb7d0613b492b3" providerId="LiveId" clId="{1CA0B261-4192-408A-924E-E01A3E20963D}" dt="2021-08-29T20:09:17.465" v="441" actId="26606"/>
          <ac:grpSpMkLst>
            <pc:docMk/>
            <pc:sldMk cId="127119512" sldId="267"/>
            <ac:grpSpMk id="69" creationId="{3914D2BD-3C47-433D-81FE-DC6C39595F0E}"/>
          </ac:grpSpMkLst>
        </pc:grpChg>
        <pc:grpChg chg="add del">
          <ac:chgData name="Kimberly Bouyer" userId="bbdb7d0613b492b3" providerId="LiveId" clId="{1CA0B261-4192-408A-924E-E01A3E20963D}" dt="2021-08-29T20:09:17.465" v="441" actId="26606"/>
          <ac:grpSpMkLst>
            <pc:docMk/>
            <pc:sldMk cId="127119512" sldId="267"/>
            <ac:grpSpMk id="72" creationId="{8F904602-A2EF-4133-894D-9A0C9B6ECF0D}"/>
          </ac:grpSpMkLst>
        </pc:grpChg>
        <pc:grpChg chg="add del">
          <ac:chgData name="Kimberly Bouyer" userId="bbdb7d0613b492b3" providerId="LiveId" clId="{1CA0B261-4192-408A-924E-E01A3E20963D}" dt="2021-08-29T20:07:52.026" v="428" actId="26606"/>
          <ac:grpSpMkLst>
            <pc:docMk/>
            <pc:sldMk cId="127119512" sldId="267"/>
            <ac:grpSpMk id="179" creationId="{3914D2BD-3C47-433D-81FE-DC6C39595F0E}"/>
          </ac:grpSpMkLst>
        </pc:grpChg>
        <pc:grpChg chg="add del">
          <ac:chgData name="Kimberly Bouyer" userId="bbdb7d0613b492b3" providerId="LiveId" clId="{1CA0B261-4192-408A-924E-E01A3E20963D}" dt="2021-08-29T20:07:41.621" v="425" actId="26606"/>
          <ac:grpSpMkLst>
            <pc:docMk/>
            <pc:sldMk cId="127119512" sldId="267"/>
            <ac:grpSpMk id="191" creationId="{8DE1C2A4-07AC-4931-BB55-109C585A5739}"/>
          </ac:grpSpMkLst>
        </pc:grpChg>
        <pc:grpChg chg="add del">
          <ac:chgData name="Kimberly Bouyer" userId="bbdb7d0613b492b3" providerId="LiveId" clId="{1CA0B261-4192-408A-924E-E01A3E20963D}" dt="2021-08-29T20:07:12.862" v="422" actId="26606"/>
          <ac:grpSpMkLst>
            <pc:docMk/>
            <pc:sldMk cId="127119512" sldId="267"/>
            <ac:grpSpMk id="197" creationId="{1F3B2DB2-2EAD-419E-9360-61437E95FA9A}"/>
          </ac:grpSpMkLst>
        </pc:grpChg>
        <pc:grpChg chg="add del">
          <ac:chgData name="Kimberly Bouyer" userId="bbdb7d0613b492b3" providerId="LiveId" clId="{1CA0B261-4192-408A-924E-E01A3E20963D}" dt="2021-08-29T20:07:51.940" v="427" actId="26606"/>
          <ac:grpSpMkLst>
            <pc:docMk/>
            <pc:sldMk cId="127119512" sldId="267"/>
            <ac:grpSpMk id="207" creationId="{FEED7D54-DEAE-49C5-BDEB-51BE09894317}"/>
          </ac:grpSpMkLst>
        </pc:grpChg>
        <pc:grpChg chg="add del">
          <ac:chgData name="Kimberly Bouyer" userId="bbdb7d0613b492b3" providerId="LiveId" clId="{1CA0B261-4192-408A-924E-E01A3E20963D}" dt="2021-08-29T20:08:01.130" v="429" actId="700"/>
          <ac:grpSpMkLst>
            <pc:docMk/>
            <pc:sldMk cId="127119512" sldId="267"/>
            <ac:grpSpMk id="213" creationId="{BE5E049A-4A23-44CB-B5ED-030BD25A1E0D}"/>
          </ac:grpSpMkLst>
        </pc:grpChg>
        <pc:picChg chg="add mod ord">
          <ac:chgData name="Kimberly Bouyer" userId="bbdb7d0613b492b3" providerId="LiveId" clId="{1CA0B261-4192-408A-924E-E01A3E20963D}" dt="2021-08-29T20:09:17.465" v="441" actId="26606"/>
          <ac:picMkLst>
            <pc:docMk/>
            <pc:sldMk cId="127119512" sldId="267"/>
            <ac:picMk id="3" creationId="{7E660FBA-2D58-4D41-8DA0-A48513BCBAC9}"/>
          </ac:picMkLst>
        </pc:picChg>
        <pc:picChg chg="mod ord">
          <ac:chgData name="Kimberly Bouyer" userId="bbdb7d0613b492b3" providerId="LiveId" clId="{1CA0B261-4192-408A-924E-E01A3E20963D}" dt="2021-08-29T20:09:17.465" v="441" actId="26606"/>
          <ac:picMkLst>
            <pc:docMk/>
            <pc:sldMk cId="127119512" sldId="267"/>
            <ac:picMk id="5" creationId="{44B1A724-F12B-4208-A910-221DD56D8C68}"/>
          </ac:picMkLst>
        </pc:picChg>
        <pc:cxnChg chg="add del">
          <ac:chgData name="Kimberly Bouyer" userId="bbdb7d0613b492b3" providerId="LiveId" clId="{1CA0B261-4192-408A-924E-E01A3E20963D}" dt="2021-08-29T20:09:17.465" v="441" actId="26606"/>
          <ac:cxnSpMkLst>
            <pc:docMk/>
            <pc:sldMk cId="127119512" sldId="267"/>
            <ac:cxnSpMk id="31" creationId="{D9101C67-FEF2-4C97-90B9-2138D5FD392E}"/>
          </ac:cxnSpMkLst>
        </pc:cxnChg>
        <pc:cxnChg chg="add del">
          <ac:chgData name="Kimberly Bouyer" userId="bbdb7d0613b492b3" providerId="LiveId" clId="{1CA0B261-4192-408A-924E-E01A3E20963D}" dt="2021-08-29T20:07:12.862" v="422" actId="26606"/>
          <ac:cxnSpMkLst>
            <pc:docMk/>
            <pc:sldMk cId="127119512" sldId="267"/>
            <ac:cxnSpMk id="204" creationId="{ED24AAC8-6F20-437C-8345-4F27D5D2C162}"/>
          </ac:cxnSpMkLst>
        </pc:cxnChg>
      </pc:sldChg>
      <pc:sldChg chg="addSp delSp modSp add del mod ord modAnim">
        <pc:chgData name="Kimberly Bouyer" userId="bbdb7d0613b492b3" providerId="LiveId" clId="{1CA0B261-4192-408A-924E-E01A3E20963D}" dt="2021-09-06T17:23:09.733" v="832" actId="2696"/>
        <pc:sldMkLst>
          <pc:docMk/>
          <pc:sldMk cId="1778908453" sldId="267"/>
        </pc:sldMkLst>
        <pc:spChg chg="mod">
          <ac:chgData name="Kimberly Bouyer" userId="bbdb7d0613b492b3" providerId="LiveId" clId="{1CA0B261-4192-408A-924E-E01A3E20963D}" dt="2021-08-29T20:19:28.302" v="511" actId="1076"/>
          <ac:spMkLst>
            <pc:docMk/>
            <pc:sldMk cId="1778908453" sldId="267"/>
            <ac:spMk id="2" creationId="{8B11F051-98C5-4003-B9C6-0FD94AC41D63}"/>
          </ac:spMkLst>
        </pc:spChg>
        <pc:spChg chg="del">
          <ac:chgData name="Kimberly Bouyer" userId="bbdb7d0613b492b3" providerId="LiveId" clId="{1CA0B261-4192-408A-924E-E01A3E20963D}" dt="2021-08-29T20:16:12.516" v="447"/>
          <ac:spMkLst>
            <pc:docMk/>
            <pc:sldMk cId="1778908453" sldId="267"/>
            <ac:spMk id="138" creationId="{64A9E369-485E-402E-94B8-E8D9B1364C48}"/>
          </ac:spMkLst>
        </pc:spChg>
        <pc:picChg chg="add mod">
          <ac:chgData name="Kimberly Bouyer" userId="bbdb7d0613b492b3" providerId="LiveId" clId="{1CA0B261-4192-408A-924E-E01A3E20963D}" dt="2021-08-29T20:16:43.484" v="450" actId="1076"/>
          <ac:picMkLst>
            <pc:docMk/>
            <pc:sldMk cId="1778908453" sldId="267"/>
            <ac:picMk id="3" creationId="{9E762359-DA48-4071-ACE6-426DDF698E10}"/>
          </ac:picMkLst>
        </pc:picChg>
      </pc:sldChg>
      <pc:sldChg chg="addSp delSp modSp new mod ord modMedia setBg modClrScheme delAnim chgLayout">
        <pc:chgData name="Kimberly Bouyer" userId="bbdb7d0613b492b3" providerId="LiveId" clId="{1CA0B261-4192-408A-924E-E01A3E20963D}" dt="2021-09-06T18:10:44.396" v="1531" actId="26606"/>
        <pc:sldMkLst>
          <pc:docMk/>
          <pc:sldMk cId="4202840364" sldId="268"/>
        </pc:sldMkLst>
        <pc:spChg chg="add mod">
          <ac:chgData name="Kimberly Bouyer" userId="bbdb7d0613b492b3" providerId="LiveId" clId="{1CA0B261-4192-408A-924E-E01A3E20963D}" dt="2021-09-06T18:10:44.396" v="1531" actId="26606"/>
          <ac:spMkLst>
            <pc:docMk/>
            <pc:sldMk cId="4202840364" sldId="268"/>
            <ac:spMk id="2" creationId="{12C699EE-AC53-4368-966A-17FD81355AE4}"/>
          </ac:spMkLst>
        </pc:spChg>
        <pc:spChg chg="add mod">
          <ac:chgData name="Kimberly Bouyer" userId="bbdb7d0613b492b3" providerId="LiveId" clId="{1CA0B261-4192-408A-924E-E01A3E20963D}" dt="2021-09-06T18:10:44.396" v="1531" actId="26606"/>
          <ac:spMkLst>
            <pc:docMk/>
            <pc:sldMk cId="4202840364" sldId="268"/>
            <ac:spMk id="3" creationId="{575DB021-8433-4F0E-A2EE-2DF1821EFC03}"/>
          </ac:spMkLst>
        </pc:spChg>
        <pc:spChg chg="add del">
          <ac:chgData name="Kimberly Bouyer" userId="bbdb7d0613b492b3" providerId="LiveId" clId="{1CA0B261-4192-408A-924E-E01A3E20963D}" dt="2021-09-06T17:09:08.215" v="609" actId="26606"/>
          <ac:spMkLst>
            <pc:docMk/>
            <pc:sldMk cId="4202840364" sldId="268"/>
            <ac:spMk id="9" creationId="{E2748806-3AF5-4078-830A-C1F26BF1B200}"/>
          </ac:spMkLst>
        </pc:spChg>
        <pc:spChg chg="add del">
          <ac:chgData name="Kimberly Bouyer" userId="bbdb7d0613b492b3" providerId="LiveId" clId="{1CA0B261-4192-408A-924E-E01A3E20963D}" dt="2021-09-06T17:09:08.215" v="609" actId="26606"/>
          <ac:spMkLst>
            <pc:docMk/>
            <pc:sldMk cId="4202840364" sldId="268"/>
            <ac:spMk id="11" creationId="{34FBEBF3-C941-4CB0-8AC2-3B50E1371BBF}"/>
          </ac:spMkLst>
        </pc:spChg>
        <pc:spChg chg="add del">
          <ac:chgData name="Kimberly Bouyer" userId="bbdb7d0613b492b3" providerId="LiveId" clId="{1CA0B261-4192-408A-924E-E01A3E20963D}" dt="2021-09-06T18:10:44.396" v="1531" actId="26606"/>
          <ac:spMkLst>
            <pc:docMk/>
            <pc:sldMk cId="4202840364" sldId="268"/>
            <ac:spMk id="13" creationId="{55D20674-CF0C-4687-81B6-A613F871AF46}"/>
          </ac:spMkLst>
        </pc:spChg>
        <pc:spChg chg="add del">
          <ac:chgData name="Kimberly Bouyer" userId="bbdb7d0613b492b3" providerId="LiveId" clId="{1CA0B261-4192-408A-924E-E01A3E20963D}" dt="2021-09-06T18:10:44.396" v="1531" actId="26606"/>
          <ac:spMkLst>
            <pc:docMk/>
            <pc:sldMk cId="4202840364" sldId="268"/>
            <ac:spMk id="15" creationId="{6C819BFF-25C5-425C-8CD1-789F7A30D26B}"/>
          </ac:spMkLst>
        </pc:spChg>
        <pc:spChg chg="add">
          <ac:chgData name="Kimberly Bouyer" userId="bbdb7d0613b492b3" providerId="LiveId" clId="{1CA0B261-4192-408A-924E-E01A3E20963D}" dt="2021-09-06T18:10:44.396" v="1531" actId="26606"/>
          <ac:spMkLst>
            <pc:docMk/>
            <pc:sldMk cId="4202840364" sldId="268"/>
            <ac:spMk id="20" creationId="{D6A5485D-4AF6-47BA-8BB1-44D0639B9FA6}"/>
          </ac:spMkLst>
        </pc:spChg>
        <pc:spChg chg="add">
          <ac:chgData name="Kimberly Bouyer" userId="bbdb7d0613b492b3" providerId="LiveId" clId="{1CA0B261-4192-408A-924E-E01A3E20963D}" dt="2021-09-06T18:10:44.396" v="1531" actId="26606"/>
          <ac:spMkLst>
            <pc:docMk/>
            <pc:sldMk cId="4202840364" sldId="268"/>
            <ac:spMk id="22" creationId="{E9B141D4-C8D6-48AA-95E4-9D7277D2A93D}"/>
          </ac:spMkLst>
        </pc:spChg>
        <pc:picChg chg="add del mod">
          <ac:chgData name="Kimberly Bouyer" userId="bbdb7d0613b492b3" providerId="LiveId" clId="{1CA0B261-4192-408A-924E-E01A3E20963D}" dt="2021-09-06T17:09:08.215" v="609" actId="26606"/>
          <ac:picMkLst>
            <pc:docMk/>
            <pc:sldMk cId="4202840364" sldId="268"/>
            <ac:picMk id="5" creationId="{102452C7-CCE8-47AB-ADB4-68755BBBCF87}"/>
          </ac:picMkLst>
        </pc:picChg>
        <pc:picChg chg="add">
          <ac:chgData name="Kimberly Bouyer" userId="bbdb7d0613b492b3" providerId="LiveId" clId="{1CA0B261-4192-408A-924E-E01A3E20963D}" dt="2021-09-06T17:09:08.303" v="610" actId="26606"/>
          <ac:picMkLst>
            <pc:docMk/>
            <pc:sldMk cId="4202840364" sldId="268"/>
            <ac:picMk id="14" creationId="{05793BF7-1C4B-4465-8611-1F6A057BEF8A}"/>
          </ac:picMkLst>
        </pc:picChg>
      </pc:sldChg>
      <pc:sldChg chg="addSp delSp modSp new mod ord setBg modClrScheme addAnim delDesignElem chgLayout">
        <pc:chgData name="Kimberly Bouyer" userId="bbdb7d0613b492b3" providerId="LiveId" clId="{1CA0B261-4192-408A-924E-E01A3E20963D}" dt="2021-09-06T17:57:58.297" v="1296" actId="20577"/>
        <pc:sldMkLst>
          <pc:docMk/>
          <pc:sldMk cId="3439235864" sldId="269"/>
        </pc:sldMkLst>
        <pc:spChg chg="add mod ord">
          <ac:chgData name="Kimberly Bouyer" userId="bbdb7d0613b492b3" providerId="LiveId" clId="{1CA0B261-4192-408A-924E-E01A3E20963D}" dt="2021-09-06T17:57:52.701" v="1273" actId="20577"/>
          <ac:spMkLst>
            <pc:docMk/>
            <pc:sldMk cId="3439235864" sldId="269"/>
            <ac:spMk id="2" creationId="{FFB29AD3-A598-4EAE-9B3C-C4FA2F3F3E62}"/>
          </ac:spMkLst>
        </pc:spChg>
        <pc:spChg chg="add del mod ord">
          <ac:chgData name="Kimberly Bouyer" userId="bbdb7d0613b492b3" providerId="LiveId" clId="{1CA0B261-4192-408A-924E-E01A3E20963D}" dt="2021-09-06T17:51:41.181" v="1126" actId="700"/>
          <ac:spMkLst>
            <pc:docMk/>
            <pc:sldMk cId="3439235864" sldId="269"/>
            <ac:spMk id="3" creationId="{F1859FC2-8247-4FFF-AFB2-C3873D87AAB8}"/>
          </ac:spMkLst>
        </pc:spChg>
        <pc:spChg chg="add mod ord">
          <ac:chgData name="Kimberly Bouyer" userId="bbdb7d0613b492b3" providerId="LiveId" clId="{1CA0B261-4192-408A-924E-E01A3E20963D}" dt="2021-09-06T17:57:58.297" v="1296" actId="20577"/>
          <ac:spMkLst>
            <pc:docMk/>
            <pc:sldMk cId="3439235864" sldId="269"/>
            <ac:spMk id="4" creationId="{1FE20C89-E0C2-45FB-BCBA-27934EF5ED43}"/>
          </ac:spMkLst>
        </pc:spChg>
        <pc:spChg chg="add del">
          <ac:chgData name="Kimberly Bouyer" userId="bbdb7d0613b492b3" providerId="LiveId" clId="{1CA0B261-4192-408A-924E-E01A3E20963D}" dt="2021-09-06T17:51:41.181" v="1126" actId="700"/>
          <ac:spMkLst>
            <pc:docMk/>
            <pc:sldMk cId="3439235864" sldId="269"/>
            <ac:spMk id="9" creationId="{E2748806-3AF5-4078-830A-C1F26BF1B200}"/>
          </ac:spMkLst>
        </pc:spChg>
        <pc:spChg chg="add del">
          <ac:chgData name="Kimberly Bouyer" userId="bbdb7d0613b492b3" providerId="LiveId" clId="{1CA0B261-4192-408A-924E-E01A3E20963D}" dt="2021-09-06T17:51:41.181" v="1126" actId="700"/>
          <ac:spMkLst>
            <pc:docMk/>
            <pc:sldMk cId="3439235864" sldId="269"/>
            <ac:spMk id="11" creationId="{34FBEBF3-C941-4CB0-8AC2-3B50E1371BBF}"/>
          </ac:spMkLst>
        </pc:spChg>
        <pc:picChg chg="add">
          <ac:chgData name="Kimberly Bouyer" userId="bbdb7d0613b492b3" providerId="LiveId" clId="{1CA0B261-4192-408A-924E-E01A3E20963D}" dt="2021-09-06T17:14:46.325" v="717" actId="26606"/>
          <ac:picMkLst>
            <pc:docMk/>
            <pc:sldMk cId="3439235864" sldId="269"/>
            <ac:picMk id="5" creationId="{DF7506F7-C893-4BB9-B201-4B29FD9AD74C}"/>
          </ac:picMkLst>
        </pc:picChg>
      </pc:sldChg>
      <pc:sldChg chg="addSp delSp modSp new mod modMedia setBg modClrScheme delAnim modAnim delDesignElem chgLayout">
        <pc:chgData name="Kimberly Bouyer" userId="bbdb7d0613b492b3" providerId="LiveId" clId="{1CA0B261-4192-408A-924E-E01A3E20963D}" dt="2021-09-06T18:14:21.947" v="1616" actId="20577"/>
        <pc:sldMkLst>
          <pc:docMk/>
          <pc:sldMk cId="694690210" sldId="270"/>
        </pc:sldMkLst>
        <pc:spChg chg="add mod ord">
          <ac:chgData name="Kimberly Bouyer" userId="bbdb7d0613b492b3" providerId="LiveId" clId="{1CA0B261-4192-408A-924E-E01A3E20963D}" dt="2021-09-06T18:13:44.507" v="1590" actId="700"/>
          <ac:spMkLst>
            <pc:docMk/>
            <pc:sldMk cId="694690210" sldId="270"/>
            <ac:spMk id="2" creationId="{E637E293-3CDB-47FC-9009-ECC524C04B14}"/>
          </ac:spMkLst>
        </pc:spChg>
        <pc:spChg chg="add del mod ord">
          <ac:chgData name="Kimberly Bouyer" userId="bbdb7d0613b492b3" providerId="LiveId" clId="{1CA0B261-4192-408A-924E-E01A3E20963D}" dt="2021-09-06T17:19:43.225" v="775" actId="700"/>
          <ac:spMkLst>
            <pc:docMk/>
            <pc:sldMk cId="694690210" sldId="270"/>
            <ac:spMk id="3" creationId="{0015018B-33CC-4934-A6D1-B943C30D1B7D}"/>
          </ac:spMkLst>
        </pc:spChg>
        <pc:spChg chg="add del mod ord">
          <ac:chgData name="Kimberly Bouyer" userId="bbdb7d0613b492b3" providerId="LiveId" clId="{1CA0B261-4192-408A-924E-E01A3E20963D}" dt="2021-09-06T17:20:30.793" v="782" actId="700"/>
          <ac:spMkLst>
            <pc:docMk/>
            <pc:sldMk cId="694690210" sldId="270"/>
            <ac:spMk id="6" creationId="{5B5B1964-F863-4BB8-80F9-F15C5C951518}"/>
          </ac:spMkLst>
        </pc:spChg>
        <pc:spChg chg="add del mod ord">
          <ac:chgData name="Kimberly Bouyer" userId="bbdb7d0613b492b3" providerId="LiveId" clId="{1CA0B261-4192-408A-924E-E01A3E20963D}" dt="2021-09-06T17:22:17.027" v="809" actId="700"/>
          <ac:spMkLst>
            <pc:docMk/>
            <pc:sldMk cId="694690210" sldId="270"/>
            <ac:spMk id="7" creationId="{CCA88868-5CC0-4465-8638-D4EF5F332CE7}"/>
          </ac:spMkLst>
        </pc:spChg>
        <pc:spChg chg="add del mod ord">
          <ac:chgData name="Kimberly Bouyer" userId="bbdb7d0613b492b3" providerId="LiveId" clId="{1CA0B261-4192-408A-924E-E01A3E20963D}" dt="2021-09-06T17:22:14.579" v="807" actId="700"/>
          <ac:spMkLst>
            <pc:docMk/>
            <pc:sldMk cId="694690210" sldId="270"/>
            <ac:spMk id="8" creationId="{5C4A0B06-CECE-4FB8-8B42-C042AD472364}"/>
          </ac:spMkLst>
        </pc:spChg>
        <pc:spChg chg="add del">
          <ac:chgData name="Kimberly Bouyer" userId="bbdb7d0613b492b3" providerId="LiveId" clId="{1CA0B261-4192-408A-924E-E01A3E20963D}" dt="2021-09-06T17:19:43.225" v="775" actId="700"/>
          <ac:spMkLst>
            <pc:docMk/>
            <pc:sldMk cId="694690210" sldId="270"/>
            <ac:spMk id="9" creationId="{D6A5485D-4AF6-47BA-8BB1-44D0639B9FA6}"/>
          </ac:spMkLst>
        </pc:spChg>
        <pc:spChg chg="add del">
          <ac:chgData name="Kimberly Bouyer" userId="bbdb7d0613b492b3" providerId="LiveId" clId="{1CA0B261-4192-408A-924E-E01A3E20963D}" dt="2021-09-06T17:19:43.225" v="775" actId="700"/>
          <ac:spMkLst>
            <pc:docMk/>
            <pc:sldMk cId="694690210" sldId="270"/>
            <ac:spMk id="11" creationId="{E9B141D4-C8D6-48AA-95E4-9D7277D2A93D}"/>
          </ac:spMkLst>
        </pc:spChg>
        <pc:spChg chg="add mod ord">
          <ac:chgData name="Kimberly Bouyer" userId="bbdb7d0613b492b3" providerId="LiveId" clId="{1CA0B261-4192-408A-924E-E01A3E20963D}" dt="2021-09-06T18:14:21.947" v="1616" actId="20577"/>
          <ac:spMkLst>
            <pc:docMk/>
            <pc:sldMk cId="694690210" sldId="270"/>
            <ac:spMk id="12" creationId="{43C3A5A2-FB78-41CE-A575-5907AB6B1BAA}"/>
          </ac:spMkLst>
        </pc:spChg>
        <pc:picChg chg="add del mod">
          <ac:chgData name="Kimberly Bouyer" userId="bbdb7d0613b492b3" providerId="LiveId" clId="{1CA0B261-4192-408A-924E-E01A3E20963D}" dt="2021-09-06T17:34:14.109" v="924" actId="478"/>
          <ac:picMkLst>
            <pc:docMk/>
            <pc:sldMk cId="694690210" sldId="270"/>
            <ac:picMk id="4" creationId="{A61F6801-1E77-46B1-9216-685E2F98C6ED}"/>
          </ac:picMkLst>
        </pc:picChg>
        <pc:picChg chg="add mod">
          <ac:chgData name="Kimberly Bouyer" userId="bbdb7d0613b492b3" providerId="LiveId" clId="{1CA0B261-4192-408A-924E-E01A3E20963D}" dt="2021-09-06T17:22:47.389" v="829" actId="1076"/>
          <ac:picMkLst>
            <pc:docMk/>
            <pc:sldMk cId="694690210" sldId="270"/>
            <ac:picMk id="5" creationId="{47FAA012-6817-4371-9129-EAC77924CE7A}"/>
          </ac:picMkLst>
        </pc:picChg>
        <pc:picChg chg="add del mod">
          <ac:chgData name="Kimberly Bouyer" userId="bbdb7d0613b492b3" providerId="LiveId" clId="{1CA0B261-4192-408A-924E-E01A3E20963D}" dt="2021-09-06T18:13:15.677" v="1535" actId="478"/>
          <ac:picMkLst>
            <pc:docMk/>
            <pc:sldMk cId="694690210" sldId="270"/>
            <ac:picMk id="10" creationId="{2AB53E55-CC85-416C-B27A-7C7339155AB8}"/>
          </ac:picMkLst>
        </pc:picChg>
      </pc:sldChg>
      <pc:sldChg chg="add del">
        <pc:chgData name="Kimberly Bouyer" userId="bbdb7d0613b492b3" providerId="LiveId" clId="{1CA0B261-4192-408A-924E-E01A3E20963D}" dt="2021-09-06T17:15:47.405" v="720" actId="2696"/>
        <pc:sldMkLst>
          <pc:docMk/>
          <pc:sldMk cId="1298338998" sldId="270"/>
        </pc:sldMkLst>
      </pc:sldChg>
      <pc:sldChg chg="addSp modSp new mod setBg modClrScheme addAnim modAnim chgLayout">
        <pc:chgData name="Kimberly Bouyer" userId="bbdb7d0613b492b3" providerId="LiveId" clId="{1CA0B261-4192-408A-924E-E01A3E20963D}" dt="2021-09-06T18:06:39.077" v="1479"/>
        <pc:sldMkLst>
          <pc:docMk/>
          <pc:sldMk cId="3666659120" sldId="271"/>
        </pc:sldMkLst>
        <pc:spChg chg="add mod">
          <ac:chgData name="Kimberly Bouyer" userId="bbdb7d0613b492b3" providerId="LiveId" clId="{1CA0B261-4192-408A-924E-E01A3E20963D}" dt="2021-09-06T17:18:58.107" v="773" actId="20577"/>
          <ac:spMkLst>
            <pc:docMk/>
            <pc:sldMk cId="3666659120" sldId="271"/>
            <ac:spMk id="2" creationId="{DC3D2EB3-CB8D-4871-810D-39150C69C904}"/>
          </ac:spMkLst>
        </pc:spChg>
        <pc:spChg chg="add mod">
          <ac:chgData name="Kimberly Bouyer" userId="bbdb7d0613b492b3" providerId="LiveId" clId="{1CA0B261-4192-408A-924E-E01A3E20963D}" dt="2021-09-06T17:18:39.978" v="756" actId="26606"/>
          <ac:spMkLst>
            <pc:docMk/>
            <pc:sldMk cId="3666659120" sldId="271"/>
            <ac:spMk id="3" creationId="{38AA61A1-EED4-40F6-9644-F9DD5C93902D}"/>
          </ac:spMkLst>
        </pc:spChg>
        <pc:spChg chg="add">
          <ac:chgData name="Kimberly Bouyer" userId="bbdb7d0613b492b3" providerId="LiveId" clId="{1CA0B261-4192-408A-924E-E01A3E20963D}" dt="2021-09-06T17:18:39.978" v="756" actId="26606"/>
          <ac:spMkLst>
            <pc:docMk/>
            <pc:sldMk cId="3666659120" sldId="271"/>
            <ac:spMk id="9" creationId="{D6A5485D-4AF6-47BA-8BB1-44D0639B9FA6}"/>
          </ac:spMkLst>
        </pc:spChg>
        <pc:spChg chg="add">
          <ac:chgData name="Kimberly Bouyer" userId="bbdb7d0613b492b3" providerId="LiveId" clId="{1CA0B261-4192-408A-924E-E01A3E20963D}" dt="2021-09-06T17:18:39.978" v="756" actId="26606"/>
          <ac:spMkLst>
            <pc:docMk/>
            <pc:sldMk cId="3666659120" sldId="271"/>
            <ac:spMk id="11" creationId="{E9B141D4-C8D6-48AA-95E4-9D7277D2A93D}"/>
          </ac:spMkLst>
        </pc:spChg>
        <pc:picChg chg="add">
          <ac:chgData name="Kimberly Bouyer" userId="bbdb7d0613b492b3" providerId="LiveId" clId="{1CA0B261-4192-408A-924E-E01A3E20963D}" dt="2021-09-06T17:18:39.978" v="756" actId="26606"/>
          <ac:picMkLst>
            <pc:docMk/>
            <pc:sldMk cId="3666659120" sldId="271"/>
            <ac:picMk id="5" creationId="{5ABC1FD0-6BF2-4F3A-A106-BA28080B9FC4}"/>
          </ac:picMkLst>
        </pc:picChg>
      </pc:sldChg>
      <pc:sldChg chg="addSp delSp modSp new mod ord modMedia setBg modClrScheme delAnim chgLayout">
        <pc:chgData name="Kimberly Bouyer" userId="bbdb7d0613b492b3" providerId="LiveId" clId="{1CA0B261-4192-408A-924E-E01A3E20963D}" dt="2021-09-06T17:31:39.137" v="919"/>
        <pc:sldMkLst>
          <pc:docMk/>
          <pc:sldMk cId="3887019730" sldId="272"/>
        </pc:sldMkLst>
        <pc:spChg chg="add mod">
          <ac:chgData name="Kimberly Bouyer" userId="bbdb7d0613b492b3" providerId="LiveId" clId="{1CA0B261-4192-408A-924E-E01A3E20963D}" dt="2021-09-06T17:30:43.100" v="913" actId="26606"/>
          <ac:spMkLst>
            <pc:docMk/>
            <pc:sldMk cId="3887019730" sldId="272"/>
            <ac:spMk id="2" creationId="{1A032540-8624-4596-B725-16F47C51327D}"/>
          </ac:spMkLst>
        </pc:spChg>
        <pc:spChg chg="add mod">
          <ac:chgData name="Kimberly Bouyer" userId="bbdb7d0613b492b3" providerId="LiveId" clId="{1CA0B261-4192-408A-924E-E01A3E20963D}" dt="2021-09-06T17:30:43.100" v="913" actId="26606"/>
          <ac:spMkLst>
            <pc:docMk/>
            <pc:sldMk cId="3887019730" sldId="272"/>
            <ac:spMk id="3" creationId="{693E16C8-DA81-4D19-8208-E6A6F21E8003}"/>
          </ac:spMkLst>
        </pc:spChg>
        <pc:spChg chg="add">
          <ac:chgData name="Kimberly Bouyer" userId="bbdb7d0613b492b3" providerId="LiveId" clId="{1CA0B261-4192-408A-924E-E01A3E20963D}" dt="2021-09-06T17:30:43.100" v="913" actId="26606"/>
          <ac:spMkLst>
            <pc:docMk/>
            <pc:sldMk cId="3887019730" sldId="272"/>
            <ac:spMk id="6" creationId="{E2748806-3AF5-4078-830A-C1F26BF1B200}"/>
          </ac:spMkLst>
        </pc:spChg>
        <pc:spChg chg="add">
          <ac:chgData name="Kimberly Bouyer" userId="bbdb7d0613b492b3" providerId="LiveId" clId="{1CA0B261-4192-408A-924E-E01A3E20963D}" dt="2021-09-06T17:30:43.100" v="913" actId="26606"/>
          <ac:spMkLst>
            <pc:docMk/>
            <pc:sldMk cId="3887019730" sldId="272"/>
            <ac:spMk id="8" creationId="{34FBEBF3-C941-4CB0-8AC2-3B50E1371BBF}"/>
          </ac:spMkLst>
        </pc:spChg>
        <pc:spChg chg="add del">
          <ac:chgData name="Kimberly Bouyer" userId="bbdb7d0613b492b3" providerId="LiveId" clId="{1CA0B261-4192-408A-924E-E01A3E20963D}" dt="2021-09-06T17:30:37.932" v="912" actId="26606"/>
          <ac:spMkLst>
            <pc:docMk/>
            <pc:sldMk cId="3887019730" sldId="272"/>
            <ac:spMk id="9" creationId="{D6A5485D-4AF6-47BA-8BB1-44D0639B9FA6}"/>
          </ac:spMkLst>
        </pc:spChg>
        <pc:spChg chg="add del">
          <ac:chgData name="Kimberly Bouyer" userId="bbdb7d0613b492b3" providerId="LiveId" clId="{1CA0B261-4192-408A-924E-E01A3E20963D}" dt="2021-09-06T17:30:37.932" v="912" actId="26606"/>
          <ac:spMkLst>
            <pc:docMk/>
            <pc:sldMk cId="3887019730" sldId="272"/>
            <ac:spMk id="11" creationId="{E9B141D4-C8D6-48AA-95E4-9D7277D2A93D}"/>
          </ac:spMkLst>
        </pc:spChg>
        <pc:picChg chg="add del mod">
          <ac:chgData name="Kimberly Bouyer" userId="bbdb7d0613b492b3" providerId="LiveId" clId="{1CA0B261-4192-408A-924E-E01A3E20963D}" dt="2021-09-06T17:30:37.932" v="912" actId="26606"/>
          <ac:picMkLst>
            <pc:docMk/>
            <pc:sldMk cId="3887019730" sldId="272"/>
            <ac:picMk id="5" creationId="{D6913027-C2F9-4BA7-A071-9DD81AB8AE5A}"/>
          </ac:picMkLst>
        </pc:picChg>
        <pc:picChg chg="add mod">
          <ac:chgData name="Kimberly Bouyer" userId="bbdb7d0613b492b3" providerId="LiveId" clId="{1CA0B261-4192-408A-924E-E01A3E20963D}" dt="2021-09-06T17:30:50.346" v="915"/>
          <ac:picMkLst>
            <pc:docMk/>
            <pc:sldMk cId="3887019730" sldId="272"/>
            <ac:picMk id="7" creationId="{16A42D03-9E46-4DFC-9276-1D15694B126C}"/>
          </ac:picMkLst>
        </pc:picChg>
      </pc:sldChg>
      <pc:sldChg chg="modSp new del mod">
        <pc:chgData name="Kimberly Bouyer" userId="bbdb7d0613b492b3" providerId="LiveId" clId="{1CA0B261-4192-408A-924E-E01A3E20963D}" dt="2021-09-06T18:10:21.620" v="1530" actId="2696"/>
        <pc:sldMkLst>
          <pc:docMk/>
          <pc:sldMk cId="42618530" sldId="273"/>
        </pc:sldMkLst>
        <pc:spChg chg="mod">
          <ac:chgData name="Kimberly Bouyer" userId="bbdb7d0613b492b3" providerId="LiveId" clId="{1CA0B261-4192-408A-924E-E01A3E20963D}" dt="2021-09-06T18:09:58.577" v="1529" actId="27636"/>
          <ac:spMkLst>
            <pc:docMk/>
            <pc:sldMk cId="42618530" sldId="273"/>
            <ac:spMk id="2" creationId="{5FB6DAB4-D5DB-4C39-B9B4-9342F8E4B58B}"/>
          </ac:spMkLst>
        </pc:spChg>
      </pc:sldChg>
    </pc:docChg>
  </pc:docChgLst>
  <pc:docChgLst>
    <pc:chgData name="Kimberly Bouyer" userId="bbdb7d0613b492b3" providerId="LiveId" clId="{C6F84A30-890C-4BF9-A797-32AA324B0E86}"/>
    <pc:docChg chg="undo custSel addSld delSld modSld sldOrd">
      <pc:chgData name="Kimberly Bouyer" userId="bbdb7d0613b492b3" providerId="LiveId" clId="{C6F84A30-890C-4BF9-A797-32AA324B0E86}" dt="2021-09-10T19:53:06.717" v="1367"/>
      <pc:docMkLst>
        <pc:docMk/>
      </pc:docMkLst>
      <pc:sldChg chg="addSp delSp modSp mod ord modClrScheme modAnim setClrOvrMap delDesignElem chgLayout">
        <pc:chgData name="Kimberly Bouyer" userId="bbdb7d0613b492b3" providerId="LiveId" clId="{C6F84A30-890C-4BF9-A797-32AA324B0E86}" dt="2021-09-10T19:07:15.687" v="907" actId="12"/>
        <pc:sldMkLst>
          <pc:docMk/>
          <pc:sldMk cId="3359867470" sldId="260"/>
        </pc:sldMkLst>
        <pc:spChg chg="mod ord">
          <ac:chgData name="Kimberly Bouyer" userId="bbdb7d0613b492b3" providerId="LiveId" clId="{C6F84A30-890C-4BF9-A797-32AA324B0E86}" dt="2021-09-10T18:59:09.842" v="748" actId="1076"/>
          <ac:spMkLst>
            <pc:docMk/>
            <pc:sldMk cId="3359867470" sldId="260"/>
            <ac:spMk id="2" creationId="{8B11F051-98C5-4003-B9C6-0FD94AC41D63}"/>
          </ac:spMkLst>
        </pc:spChg>
        <pc:spChg chg="add del mod ord">
          <ac:chgData name="Kimberly Bouyer" userId="bbdb7d0613b492b3" providerId="LiveId" clId="{C6F84A30-890C-4BF9-A797-32AA324B0E86}" dt="2021-09-10T18:34:52.223" v="501" actId="26606"/>
          <ac:spMkLst>
            <pc:docMk/>
            <pc:sldMk cId="3359867470" sldId="260"/>
            <ac:spMk id="3" creationId="{2AFCF947-585F-4E75-B465-2C20723D94EF}"/>
          </ac:spMkLst>
        </pc:spChg>
        <pc:spChg chg="add mod ord">
          <ac:chgData name="Kimberly Bouyer" userId="bbdb7d0613b492b3" providerId="LiveId" clId="{C6F84A30-890C-4BF9-A797-32AA324B0E86}" dt="2021-09-10T19:07:15.687" v="907" actId="12"/>
          <ac:spMkLst>
            <pc:docMk/>
            <pc:sldMk cId="3359867470" sldId="260"/>
            <ac:spMk id="4" creationId="{040CF813-53DF-482F-A323-3BF8DA195BFC}"/>
          </ac:spMkLst>
        </pc:spChg>
        <pc:spChg chg="add del">
          <ac:chgData name="Kimberly Bouyer" userId="bbdb7d0613b492b3" providerId="LiveId" clId="{C6F84A30-890C-4BF9-A797-32AA324B0E86}" dt="2021-09-10T18:24:16.565" v="305" actId="700"/>
          <ac:spMkLst>
            <pc:docMk/>
            <pc:sldMk cId="3359867470" sldId="260"/>
            <ac:spMk id="26" creationId="{E9B141D4-C8D6-48AA-95E4-9D7277D2A93D}"/>
          </ac:spMkLst>
        </pc:spChg>
        <pc:spChg chg="add del">
          <ac:chgData name="Kimberly Bouyer" userId="bbdb7d0613b492b3" providerId="LiveId" clId="{C6F84A30-890C-4BF9-A797-32AA324B0E86}" dt="2021-09-10T18:24:16.565" v="305" actId="700"/>
          <ac:spMkLst>
            <pc:docMk/>
            <pc:sldMk cId="3359867470" sldId="260"/>
            <ac:spMk id="27" creationId="{2293296F-4C3A-4530-98F5-F83646ACE913}"/>
          </ac:spMkLst>
        </pc:spChg>
        <pc:spChg chg="add del">
          <ac:chgData name="Kimberly Bouyer" userId="bbdb7d0613b492b3" providerId="LiveId" clId="{C6F84A30-890C-4BF9-A797-32AA324B0E86}" dt="2021-09-10T18:23:54.975" v="303" actId="26606"/>
          <ac:spMkLst>
            <pc:docMk/>
            <pc:sldMk cId="3359867470" sldId="260"/>
            <ac:spMk id="28" creationId="{2293296F-4C3A-4530-98F5-F83646ACE913}"/>
          </ac:spMkLst>
        </pc:spChg>
        <pc:spChg chg="add del">
          <ac:chgData name="Kimberly Bouyer" userId="bbdb7d0613b492b3" providerId="LiveId" clId="{C6F84A30-890C-4BF9-A797-32AA324B0E86}" dt="2021-09-10T18:34:05.895" v="493" actId="26606"/>
          <ac:spMkLst>
            <pc:docMk/>
            <pc:sldMk cId="3359867470" sldId="260"/>
            <ac:spMk id="32" creationId="{2293296F-4C3A-4530-98F5-F83646ACE913}"/>
          </ac:spMkLst>
        </pc:spChg>
        <pc:spChg chg="add del">
          <ac:chgData name="Kimberly Bouyer" userId="bbdb7d0613b492b3" providerId="LiveId" clId="{C6F84A30-890C-4BF9-A797-32AA324B0E86}" dt="2021-09-10T18:24:16.565" v="305" actId="700"/>
          <ac:spMkLst>
            <pc:docMk/>
            <pc:sldMk cId="3359867470" sldId="260"/>
            <ac:spMk id="35" creationId="{D6A5485D-4AF6-47BA-8BB1-44D0639B9FA6}"/>
          </ac:spMkLst>
        </pc:spChg>
        <pc:spChg chg="add del">
          <ac:chgData name="Kimberly Bouyer" userId="bbdb7d0613b492b3" providerId="LiveId" clId="{C6F84A30-890C-4BF9-A797-32AA324B0E86}" dt="2021-09-10T18:24:26.220" v="308" actId="26606"/>
          <ac:spMkLst>
            <pc:docMk/>
            <pc:sldMk cId="3359867470" sldId="260"/>
            <ac:spMk id="36" creationId="{2293296F-4C3A-4530-98F5-F83646ACE913}"/>
          </ac:spMkLst>
        </pc:spChg>
        <pc:spChg chg="add del">
          <ac:chgData name="Kimberly Bouyer" userId="bbdb7d0613b492b3" providerId="LiveId" clId="{C6F84A30-890C-4BF9-A797-32AA324B0E86}" dt="2021-09-10T18:33:45.063" v="490" actId="700"/>
          <ac:spMkLst>
            <pc:docMk/>
            <pc:sldMk cId="3359867470" sldId="260"/>
            <ac:spMk id="40" creationId="{2293296F-4C3A-4530-98F5-F83646ACE913}"/>
          </ac:spMkLst>
        </pc:spChg>
        <pc:spChg chg="add del">
          <ac:chgData name="Kimberly Bouyer" userId="bbdb7d0613b492b3" providerId="LiveId" clId="{C6F84A30-890C-4BF9-A797-32AA324B0E86}" dt="2021-09-10T18:23:54.975" v="303" actId="26606"/>
          <ac:spMkLst>
            <pc:docMk/>
            <pc:sldMk cId="3359867470" sldId="260"/>
            <ac:spMk id="43" creationId="{55D20674-CF0C-4687-81B6-A613F871AF46}"/>
          </ac:spMkLst>
        </pc:spChg>
        <pc:spChg chg="add del">
          <ac:chgData name="Kimberly Bouyer" userId="bbdb7d0613b492b3" providerId="LiveId" clId="{C6F84A30-890C-4BF9-A797-32AA324B0E86}" dt="2021-09-10T18:23:54.975" v="303" actId="26606"/>
          <ac:spMkLst>
            <pc:docMk/>
            <pc:sldMk cId="3359867470" sldId="260"/>
            <ac:spMk id="44" creationId="{6C819BFF-25C5-425C-8CD1-789F7A30D26B}"/>
          </ac:spMkLst>
        </pc:spChg>
        <pc:spChg chg="add del">
          <ac:chgData name="Kimberly Bouyer" userId="bbdb7d0613b492b3" providerId="LiveId" clId="{C6F84A30-890C-4BF9-A797-32AA324B0E86}" dt="2021-09-10T18:34:41.029" v="498" actId="26606"/>
          <ac:spMkLst>
            <pc:docMk/>
            <pc:sldMk cId="3359867470" sldId="260"/>
            <ac:spMk id="45" creationId="{059AD101-BC08-433A-AD99-409B66C2D2A7}"/>
          </ac:spMkLst>
        </pc:spChg>
        <pc:spChg chg="add del">
          <ac:chgData name="Kimberly Bouyer" userId="bbdb7d0613b492b3" providerId="LiveId" clId="{C6F84A30-890C-4BF9-A797-32AA324B0E86}" dt="2021-09-10T18:34:41.029" v="498" actId="26606"/>
          <ac:spMkLst>
            <pc:docMk/>
            <pc:sldMk cId="3359867470" sldId="260"/>
            <ac:spMk id="46" creationId="{3E788242-4E16-4277-AC99-8601B722B507}"/>
          </ac:spMkLst>
        </pc:spChg>
        <pc:spChg chg="add del">
          <ac:chgData name="Kimberly Bouyer" userId="bbdb7d0613b492b3" providerId="LiveId" clId="{C6F84A30-890C-4BF9-A797-32AA324B0E86}" dt="2021-09-10T18:24:26.220" v="308" actId="26606"/>
          <ac:spMkLst>
            <pc:docMk/>
            <pc:sldMk cId="3359867470" sldId="260"/>
            <ac:spMk id="47" creationId="{E2748806-3AF5-4078-830A-C1F26BF1B200}"/>
          </ac:spMkLst>
        </pc:spChg>
        <pc:spChg chg="add del">
          <ac:chgData name="Kimberly Bouyer" userId="bbdb7d0613b492b3" providerId="LiveId" clId="{C6F84A30-890C-4BF9-A797-32AA324B0E86}" dt="2021-09-10T18:24:26.220" v="308" actId="26606"/>
          <ac:spMkLst>
            <pc:docMk/>
            <pc:sldMk cId="3359867470" sldId="260"/>
            <ac:spMk id="48" creationId="{34FBEBF3-C941-4CB0-8AC2-3B50E1371BBF}"/>
          </ac:spMkLst>
        </pc:spChg>
        <pc:spChg chg="add del">
          <ac:chgData name="Kimberly Bouyer" userId="bbdb7d0613b492b3" providerId="LiveId" clId="{C6F84A30-890C-4BF9-A797-32AA324B0E86}" dt="2021-09-10T18:24:28.239" v="310" actId="26606"/>
          <ac:spMkLst>
            <pc:docMk/>
            <pc:sldMk cId="3359867470" sldId="260"/>
            <ac:spMk id="50" creationId="{2293296F-4C3A-4530-98F5-F83646ACE913}"/>
          </ac:spMkLst>
        </pc:spChg>
        <pc:spChg chg="add del">
          <ac:chgData name="Kimberly Bouyer" userId="bbdb7d0613b492b3" providerId="LiveId" clId="{C6F84A30-890C-4BF9-A797-32AA324B0E86}" dt="2021-09-10T18:38:47.768" v="564" actId="700"/>
          <ac:spMkLst>
            <pc:docMk/>
            <pc:sldMk cId="3359867470" sldId="260"/>
            <ac:spMk id="52" creationId="{2293296F-4C3A-4530-98F5-F83646ACE913}"/>
          </ac:spMkLst>
        </pc:spChg>
        <pc:spChg chg="add del">
          <ac:chgData name="Kimberly Bouyer" userId="bbdb7d0613b492b3" providerId="LiveId" clId="{C6F84A30-890C-4BF9-A797-32AA324B0E86}" dt="2021-09-10T18:39:27.528" v="569" actId="26606"/>
          <ac:spMkLst>
            <pc:docMk/>
            <pc:sldMk cId="3359867470" sldId="260"/>
            <ac:spMk id="54" creationId="{AE6FDE22-1F54-452D-A9BA-1BE9FDB53450}"/>
          </ac:spMkLst>
        </pc:spChg>
        <pc:spChg chg="add del">
          <ac:chgData name="Kimberly Bouyer" userId="bbdb7d0613b492b3" providerId="LiveId" clId="{C6F84A30-890C-4BF9-A797-32AA324B0E86}" dt="2021-09-10T18:33:45.063" v="490" actId="700"/>
          <ac:spMkLst>
            <pc:docMk/>
            <pc:sldMk cId="3359867470" sldId="260"/>
            <ac:spMk id="55" creationId="{D6A5485D-4AF6-47BA-8BB1-44D0639B9FA6}"/>
          </ac:spMkLst>
        </pc:spChg>
        <pc:spChg chg="add del">
          <ac:chgData name="Kimberly Bouyer" userId="bbdb7d0613b492b3" providerId="LiveId" clId="{C6F84A30-890C-4BF9-A797-32AA324B0E86}" dt="2021-09-10T18:33:45.063" v="490" actId="700"/>
          <ac:spMkLst>
            <pc:docMk/>
            <pc:sldMk cId="3359867470" sldId="260"/>
            <ac:spMk id="56" creationId="{E9B141D4-C8D6-48AA-95E4-9D7277D2A93D}"/>
          </ac:spMkLst>
        </pc:spChg>
        <pc:spChg chg="add del">
          <ac:chgData name="Kimberly Bouyer" userId="bbdb7d0613b492b3" providerId="LiveId" clId="{C6F84A30-890C-4BF9-A797-32AA324B0E86}" dt="2021-09-10T18:34:05.895" v="493" actId="26606"/>
          <ac:spMkLst>
            <pc:docMk/>
            <pc:sldMk cId="3359867470" sldId="260"/>
            <ac:spMk id="57" creationId="{D6A5485D-4AF6-47BA-8BB1-44D0639B9FA6}"/>
          </ac:spMkLst>
        </pc:spChg>
        <pc:spChg chg="add del">
          <ac:chgData name="Kimberly Bouyer" userId="bbdb7d0613b492b3" providerId="LiveId" clId="{C6F84A30-890C-4BF9-A797-32AA324B0E86}" dt="2021-09-10T18:24:28.239" v="310" actId="26606"/>
          <ac:spMkLst>
            <pc:docMk/>
            <pc:sldMk cId="3359867470" sldId="260"/>
            <ac:spMk id="58" creationId="{55D20674-CF0C-4687-81B6-A613F871AF46}"/>
          </ac:spMkLst>
        </pc:spChg>
        <pc:spChg chg="add del">
          <ac:chgData name="Kimberly Bouyer" userId="bbdb7d0613b492b3" providerId="LiveId" clId="{C6F84A30-890C-4BF9-A797-32AA324B0E86}" dt="2021-09-10T18:24:28.239" v="310" actId="26606"/>
          <ac:spMkLst>
            <pc:docMk/>
            <pc:sldMk cId="3359867470" sldId="260"/>
            <ac:spMk id="59" creationId="{6C819BFF-25C5-425C-8CD1-789F7A30D26B}"/>
          </ac:spMkLst>
        </pc:spChg>
        <pc:spChg chg="add del">
          <ac:chgData name="Kimberly Bouyer" userId="bbdb7d0613b492b3" providerId="LiveId" clId="{C6F84A30-890C-4BF9-A797-32AA324B0E86}" dt="2021-09-10T18:34:05.895" v="493" actId="26606"/>
          <ac:spMkLst>
            <pc:docMk/>
            <pc:sldMk cId="3359867470" sldId="260"/>
            <ac:spMk id="60" creationId="{E9B141D4-C8D6-48AA-95E4-9D7277D2A93D}"/>
          </ac:spMkLst>
        </pc:spChg>
        <pc:spChg chg="add del">
          <ac:chgData name="Kimberly Bouyer" userId="bbdb7d0613b492b3" providerId="LiveId" clId="{C6F84A30-890C-4BF9-A797-32AA324B0E86}" dt="2021-09-10T18:24:50.669" v="312" actId="700"/>
          <ac:spMkLst>
            <pc:docMk/>
            <pc:sldMk cId="3359867470" sldId="260"/>
            <ac:spMk id="61" creationId="{2293296F-4C3A-4530-98F5-F83646ACE913}"/>
          </ac:spMkLst>
        </pc:spChg>
        <pc:spChg chg="add del">
          <ac:chgData name="Kimberly Bouyer" userId="bbdb7d0613b492b3" providerId="LiveId" clId="{C6F84A30-890C-4BF9-A797-32AA324B0E86}" dt="2021-09-10T18:34:11.683" v="495" actId="700"/>
          <ac:spMkLst>
            <pc:docMk/>
            <pc:sldMk cId="3359867470" sldId="260"/>
            <ac:spMk id="63" creationId="{AE6FDE22-1F54-452D-A9BA-1BE9FDB53450}"/>
          </ac:spMkLst>
        </pc:spChg>
        <pc:spChg chg="add del">
          <ac:chgData name="Kimberly Bouyer" userId="bbdb7d0613b492b3" providerId="LiveId" clId="{C6F84A30-890C-4BF9-A797-32AA324B0E86}" dt="2021-09-10T18:34:11.683" v="495" actId="700"/>
          <ac:spMkLst>
            <pc:docMk/>
            <pc:sldMk cId="3359867470" sldId="260"/>
            <ac:spMk id="64" creationId="{E24727BA-2777-4823-88E1-1B4B61968504}"/>
          </ac:spMkLst>
        </pc:spChg>
        <pc:spChg chg="add del">
          <ac:chgData name="Kimberly Bouyer" userId="bbdb7d0613b492b3" providerId="LiveId" clId="{C6F84A30-890C-4BF9-A797-32AA324B0E86}" dt="2021-09-10T18:34:11.683" v="495" actId="700"/>
          <ac:spMkLst>
            <pc:docMk/>
            <pc:sldMk cId="3359867470" sldId="260"/>
            <ac:spMk id="65" creationId="{2AB0E0E5-A956-4B80-A317-E670B96CB03B}"/>
          </ac:spMkLst>
        </pc:spChg>
        <pc:spChg chg="add del">
          <ac:chgData name="Kimberly Bouyer" userId="bbdb7d0613b492b3" providerId="LiveId" clId="{C6F84A30-890C-4BF9-A797-32AA324B0E86}" dt="2021-09-10T18:24:50.669" v="312" actId="700"/>
          <ac:spMkLst>
            <pc:docMk/>
            <pc:sldMk cId="3359867470" sldId="260"/>
            <ac:spMk id="67" creationId="{E2748806-3AF5-4078-830A-C1F26BF1B200}"/>
          </ac:spMkLst>
        </pc:spChg>
        <pc:spChg chg="add del">
          <ac:chgData name="Kimberly Bouyer" userId="bbdb7d0613b492b3" providerId="LiveId" clId="{C6F84A30-890C-4BF9-A797-32AA324B0E86}" dt="2021-09-10T18:24:50.669" v="312" actId="700"/>
          <ac:spMkLst>
            <pc:docMk/>
            <pc:sldMk cId="3359867470" sldId="260"/>
            <ac:spMk id="68" creationId="{34FBEBF3-C941-4CB0-8AC2-3B50E1371BBF}"/>
          </ac:spMkLst>
        </pc:spChg>
        <pc:spChg chg="add del">
          <ac:chgData name="Kimberly Bouyer" userId="bbdb7d0613b492b3" providerId="LiveId" clId="{C6F84A30-890C-4BF9-A797-32AA324B0E86}" dt="2021-09-10T18:39:27.528" v="569" actId="26606"/>
          <ac:spMkLst>
            <pc:docMk/>
            <pc:sldMk cId="3359867470" sldId="260"/>
            <ac:spMk id="69" creationId="{E24727BA-2777-4823-88E1-1B4B61968504}"/>
          </ac:spMkLst>
        </pc:spChg>
        <pc:spChg chg="add del">
          <ac:chgData name="Kimberly Bouyer" userId="bbdb7d0613b492b3" providerId="LiveId" clId="{C6F84A30-890C-4BF9-A797-32AA324B0E86}" dt="2021-09-10T18:39:27.528" v="569" actId="26606"/>
          <ac:spMkLst>
            <pc:docMk/>
            <pc:sldMk cId="3359867470" sldId="260"/>
            <ac:spMk id="70" creationId="{2AB0E0E5-A956-4B80-A317-E670B96CB03B}"/>
          </ac:spMkLst>
        </pc:spChg>
        <pc:spChg chg="add del">
          <ac:chgData name="Kimberly Bouyer" userId="bbdb7d0613b492b3" providerId="LiveId" clId="{C6F84A30-890C-4BF9-A797-32AA324B0E86}" dt="2021-09-10T18:34:52.223" v="501" actId="26606"/>
          <ac:spMkLst>
            <pc:docMk/>
            <pc:sldMk cId="3359867470" sldId="260"/>
            <ac:spMk id="71" creationId="{AE6FDE22-1F54-452D-A9BA-1BE9FDB53450}"/>
          </ac:spMkLst>
        </pc:spChg>
        <pc:spChg chg="add del">
          <ac:chgData name="Kimberly Bouyer" userId="bbdb7d0613b492b3" providerId="LiveId" clId="{C6F84A30-890C-4BF9-A797-32AA324B0E86}" dt="2021-09-10T18:34:52.223" v="501" actId="26606"/>
          <ac:spMkLst>
            <pc:docMk/>
            <pc:sldMk cId="3359867470" sldId="260"/>
            <ac:spMk id="73" creationId="{E24727BA-2777-4823-88E1-1B4B61968504}"/>
          </ac:spMkLst>
        </pc:spChg>
        <pc:spChg chg="add del">
          <ac:chgData name="Kimberly Bouyer" userId="bbdb7d0613b492b3" providerId="LiveId" clId="{C6F84A30-890C-4BF9-A797-32AA324B0E86}" dt="2021-09-10T18:34:52.223" v="501" actId="26606"/>
          <ac:spMkLst>
            <pc:docMk/>
            <pc:sldMk cId="3359867470" sldId="260"/>
            <ac:spMk id="74" creationId="{2AB0E0E5-A956-4B80-A317-E670B96CB03B}"/>
          </ac:spMkLst>
        </pc:spChg>
        <pc:spChg chg="add del">
          <ac:chgData name="Kimberly Bouyer" userId="bbdb7d0613b492b3" providerId="LiveId" clId="{C6F84A30-890C-4BF9-A797-32AA324B0E86}" dt="2021-09-10T18:34:11.683" v="495" actId="700"/>
          <ac:spMkLst>
            <pc:docMk/>
            <pc:sldMk cId="3359867470" sldId="260"/>
            <ac:spMk id="76" creationId="{032B8DFD-B864-4334-B784-BE3D33A840A3}"/>
          </ac:spMkLst>
        </pc:spChg>
        <pc:spChg chg="add del">
          <ac:chgData name="Kimberly Bouyer" userId="bbdb7d0613b492b3" providerId="LiveId" clId="{C6F84A30-890C-4BF9-A797-32AA324B0E86}" dt="2021-09-10T18:38:47.768" v="564" actId="700"/>
          <ac:spMkLst>
            <pc:docMk/>
            <pc:sldMk cId="3359867470" sldId="260"/>
            <ac:spMk id="77" creationId="{D6A5485D-4AF6-47BA-8BB1-44D0639B9FA6}"/>
          </ac:spMkLst>
        </pc:spChg>
        <pc:spChg chg="add del">
          <ac:chgData name="Kimberly Bouyer" userId="bbdb7d0613b492b3" providerId="LiveId" clId="{C6F84A30-890C-4BF9-A797-32AA324B0E86}" dt="2021-09-10T18:38:47.768" v="564" actId="700"/>
          <ac:spMkLst>
            <pc:docMk/>
            <pc:sldMk cId="3359867470" sldId="260"/>
            <ac:spMk id="78" creationId="{E9B141D4-C8D6-48AA-95E4-9D7277D2A93D}"/>
          </ac:spMkLst>
        </pc:spChg>
        <pc:spChg chg="add del">
          <ac:chgData name="Kimberly Bouyer" userId="bbdb7d0613b492b3" providerId="LiveId" clId="{C6F84A30-890C-4BF9-A797-32AA324B0E86}" dt="2021-09-10T18:44:35.073" v="645" actId="700"/>
          <ac:spMkLst>
            <pc:docMk/>
            <pc:sldMk cId="3359867470" sldId="260"/>
            <ac:spMk id="79" creationId="{2293296F-4C3A-4530-98F5-F83646ACE913}"/>
          </ac:spMkLst>
        </pc:spChg>
        <pc:spChg chg="add">
          <ac:chgData name="Kimberly Bouyer" userId="bbdb7d0613b492b3" providerId="LiveId" clId="{C6F84A30-890C-4BF9-A797-32AA324B0E86}" dt="2021-09-10T18:45:43.010" v="656" actId="26606"/>
          <ac:spMkLst>
            <pc:docMk/>
            <pc:sldMk cId="3359867470" sldId="260"/>
            <ac:spMk id="81" creationId="{2293296F-4C3A-4530-98F5-F83646ACE913}"/>
          </ac:spMkLst>
        </pc:spChg>
        <pc:spChg chg="add del">
          <ac:chgData name="Kimberly Bouyer" userId="bbdb7d0613b492b3" providerId="LiveId" clId="{C6F84A30-890C-4BF9-A797-32AA324B0E86}" dt="2021-09-10T18:37:36.452" v="554" actId="700"/>
          <ac:spMkLst>
            <pc:docMk/>
            <pc:sldMk cId="3359867470" sldId="260"/>
            <ac:spMk id="85" creationId="{2293296F-4C3A-4530-98F5-F83646ACE913}"/>
          </ac:spMkLst>
        </pc:spChg>
        <pc:spChg chg="add del">
          <ac:chgData name="Kimberly Bouyer" userId="bbdb7d0613b492b3" providerId="LiveId" clId="{C6F84A30-890C-4BF9-A797-32AA324B0E86}" dt="2021-09-10T18:44:35.073" v="645" actId="700"/>
          <ac:spMkLst>
            <pc:docMk/>
            <pc:sldMk cId="3359867470" sldId="260"/>
            <ac:spMk id="86" creationId="{D6A5485D-4AF6-47BA-8BB1-44D0639B9FA6}"/>
          </ac:spMkLst>
        </pc:spChg>
        <pc:spChg chg="add del">
          <ac:chgData name="Kimberly Bouyer" userId="bbdb7d0613b492b3" providerId="LiveId" clId="{C6F84A30-890C-4BF9-A797-32AA324B0E86}" dt="2021-09-10T18:39:27.528" v="569" actId="26606"/>
          <ac:spMkLst>
            <pc:docMk/>
            <pc:sldMk cId="3359867470" sldId="260"/>
            <ac:spMk id="88" creationId="{3B9DB283-1E0E-4D09-9521-777F92D79927}"/>
          </ac:spMkLst>
        </pc:spChg>
        <pc:spChg chg="add del">
          <ac:chgData name="Kimberly Bouyer" userId="bbdb7d0613b492b3" providerId="LiveId" clId="{C6F84A30-890C-4BF9-A797-32AA324B0E86}" dt="2021-09-10T18:44:35.073" v="645" actId="700"/>
          <ac:spMkLst>
            <pc:docMk/>
            <pc:sldMk cId="3359867470" sldId="260"/>
            <ac:spMk id="89" creationId="{E9B141D4-C8D6-48AA-95E4-9D7277D2A93D}"/>
          </ac:spMkLst>
        </pc:spChg>
        <pc:spChg chg="add del">
          <ac:chgData name="Kimberly Bouyer" userId="bbdb7d0613b492b3" providerId="LiveId" clId="{C6F84A30-890C-4BF9-A797-32AA324B0E86}" dt="2021-09-10T18:43:57.546" v="626" actId="700"/>
          <ac:spMkLst>
            <pc:docMk/>
            <pc:sldMk cId="3359867470" sldId="260"/>
            <ac:spMk id="90" creationId="{2293296F-4C3A-4530-98F5-F83646ACE913}"/>
          </ac:spMkLst>
        </pc:spChg>
        <pc:spChg chg="add del">
          <ac:chgData name="Kimberly Bouyer" userId="bbdb7d0613b492b3" providerId="LiveId" clId="{C6F84A30-890C-4BF9-A797-32AA324B0E86}" dt="2021-09-10T18:37:36.452" v="554" actId="700"/>
          <ac:spMkLst>
            <pc:docMk/>
            <pc:sldMk cId="3359867470" sldId="260"/>
            <ac:spMk id="95" creationId="{D6A5485D-4AF6-47BA-8BB1-44D0639B9FA6}"/>
          </ac:spMkLst>
        </pc:spChg>
        <pc:spChg chg="add del">
          <ac:chgData name="Kimberly Bouyer" userId="bbdb7d0613b492b3" providerId="LiveId" clId="{C6F84A30-890C-4BF9-A797-32AA324B0E86}" dt="2021-09-10T18:37:36.452" v="554" actId="700"/>
          <ac:spMkLst>
            <pc:docMk/>
            <pc:sldMk cId="3359867470" sldId="260"/>
            <ac:spMk id="97" creationId="{E9B141D4-C8D6-48AA-95E4-9D7277D2A93D}"/>
          </ac:spMkLst>
        </pc:spChg>
        <pc:spChg chg="add">
          <ac:chgData name="Kimberly Bouyer" userId="bbdb7d0613b492b3" providerId="LiveId" clId="{C6F84A30-890C-4BF9-A797-32AA324B0E86}" dt="2021-09-10T18:45:43.010" v="656" actId="26606"/>
          <ac:spMkLst>
            <pc:docMk/>
            <pc:sldMk cId="3359867470" sldId="260"/>
            <ac:spMk id="98" creationId="{D6A5485D-4AF6-47BA-8BB1-44D0639B9FA6}"/>
          </ac:spMkLst>
        </pc:spChg>
        <pc:spChg chg="add">
          <ac:chgData name="Kimberly Bouyer" userId="bbdb7d0613b492b3" providerId="LiveId" clId="{C6F84A30-890C-4BF9-A797-32AA324B0E86}" dt="2021-09-10T18:45:43.010" v="656" actId="26606"/>
          <ac:spMkLst>
            <pc:docMk/>
            <pc:sldMk cId="3359867470" sldId="260"/>
            <ac:spMk id="99" creationId="{E9B141D4-C8D6-48AA-95E4-9D7277D2A93D}"/>
          </ac:spMkLst>
        </pc:spChg>
        <pc:spChg chg="add del">
          <ac:chgData name="Kimberly Bouyer" userId="bbdb7d0613b492b3" providerId="LiveId" clId="{C6F84A30-890C-4BF9-A797-32AA324B0E86}" dt="2021-09-10T18:43:57.546" v="626" actId="700"/>
          <ac:spMkLst>
            <pc:docMk/>
            <pc:sldMk cId="3359867470" sldId="260"/>
            <ac:spMk id="103" creationId="{D6A5485D-4AF6-47BA-8BB1-44D0639B9FA6}"/>
          </ac:spMkLst>
        </pc:spChg>
        <pc:spChg chg="add del">
          <ac:chgData name="Kimberly Bouyer" userId="bbdb7d0613b492b3" providerId="LiveId" clId="{C6F84A30-890C-4BF9-A797-32AA324B0E86}" dt="2021-09-10T18:43:57.546" v="626" actId="700"/>
          <ac:spMkLst>
            <pc:docMk/>
            <pc:sldMk cId="3359867470" sldId="260"/>
            <ac:spMk id="105" creationId="{E9B141D4-C8D6-48AA-95E4-9D7277D2A93D}"/>
          </ac:spMkLst>
        </pc:spChg>
        <pc:grpChg chg="add del">
          <ac:chgData name="Kimberly Bouyer" userId="bbdb7d0613b492b3" providerId="LiveId" clId="{C6F84A30-890C-4BF9-A797-32AA324B0E86}" dt="2021-09-10T18:24:16.565" v="305" actId="700"/>
          <ac:grpSpMkLst>
            <pc:docMk/>
            <pc:sldMk cId="3359867470" sldId="260"/>
            <ac:grpSpMk id="16" creationId="{3914D2BD-3C47-433D-81FE-DC6C39595F0E}"/>
          </ac:grpSpMkLst>
        </pc:grpChg>
        <pc:grpChg chg="add del">
          <ac:chgData name="Kimberly Bouyer" userId="bbdb7d0613b492b3" providerId="LiveId" clId="{C6F84A30-890C-4BF9-A797-32AA324B0E86}" dt="2021-09-10T18:23:54.975" v="303" actId="26606"/>
          <ac:grpSpMkLst>
            <pc:docMk/>
            <pc:sldMk cId="3359867470" sldId="260"/>
            <ac:grpSpMk id="31" creationId="{3914D2BD-3C47-433D-81FE-DC6C39595F0E}"/>
          </ac:grpSpMkLst>
        </pc:grpChg>
        <pc:grpChg chg="add del">
          <ac:chgData name="Kimberly Bouyer" userId="bbdb7d0613b492b3" providerId="LiveId" clId="{C6F84A30-890C-4BF9-A797-32AA324B0E86}" dt="2021-09-10T18:34:05.895" v="493" actId="26606"/>
          <ac:grpSpMkLst>
            <pc:docMk/>
            <pc:sldMk cId="3359867470" sldId="260"/>
            <ac:grpSpMk id="34" creationId="{3914D2BD-3C47-433D-81FE-DC6C39595F0E}"/>
          </ac:grpSpMkLst>
        </pc:grpChg>
        <pc:grpChg chg="add del">
          <ac:chgData name="Kimberly Bouyer" userId="bbdb7d0613b492b3" providerId="LiveId" clId="{C6F84A30-890C-4BF9-A797-32AA324B0E86}" dt="2021-09-10T18:24:26.220" v="308" actId="26606"/>
          <ac:grpSpMkLst>
            <pc:docMk/>
            <pc:sldMk cId="3359867470" sldId="260"/>
            <ac:grpSpMk id="38" creationId="{3914D2BD-3C47-433D-81FE-DC6C39595F0E}"/>
          </ac:grpSpMkLst>
        </pc:grpChg>
        <pc:grpChg chg="add del">
          <ac:chgData name="Kimberly Bouyer" userId="bbdb7d0613b492b3" providerId="LiveId" clId="{C6F84A30-890C-4BF9-A797-32AA324B0E86}" dt="2021-09-10T18:33:45.063" v="490" actId="700"/>
          <ac:grpSpMkLst>
            <pc:docMk/>
            <pc:sldMk cId="3359867470" sldId="260"/>
            <ac:grpSpMk id="42" creationId="{3914D2BD-3C47-433D-81FE-DC6C39595F0E}"/>
          </ac:grpSpMkLst>
        </pc:grpChg>
        <pc:grpChg chg="add del">
          <ac:chgData name="Kimberly Bouyer" userId="bbdb7d0613b492b3" providerId="LiveId" clId="{C6F84A30-890C-4BF9-A797-32AA324B0E86}" dt="2021-09-10T18:34:41.029" v="498" actId="26606"/>
          <ac:grpSpMkLst>
            <pc:docMk/>
            <pc:sldMk cId="3359867470" sldId="260"/>
            <ac:grpSpMk id="49" creationId="{87CB8D36-9DE0-44D4-B67A-16D4F212136D}"/>
          </ac:grpSpMkLst>
        </pc:grpChg>
        <pc:grpChg chg="add del">
          <ac:chgData name="Kimberly Bouyer" userId="bbdb7d0613b492b3" providerId="LiveId" clId="{C6F84A30-890C-4BF9-A797-32AA324B0E86}" dt="2021-09-10T18:24:28.239" v="310" actId="26606"/>
          <ac:grpSpMkLst>
            <pc:docMk/>
            <pc:sldMk cId="3359867470" sldId="260"/>
            <ac:grpSpMk id="51" creationId="{3914D2BD-3C47-433D-81FE-DC6C39595F0E}"/>
          </ac:grpSpMkLst>
        </pc:grpChg>
        <pc:grpChg chg="add del">
          <ac:chgData name="Kimberly Bouyer" userId="bbdb7d0613b492b3" providerId="LiveId" clId="{C6F84A30-890C-4BF9-A797-32AA324B0E86}" dt="2021-09-10T18:38:47.768" v="564" actId="700"/>
          <ac:grpSpMkLst>
            <pc:docMk/>
            <pc:sldMk cId="3359867470" sldId="260"/>
            <ac:grpSpMk id="53" creationId="{3914D2BD-3C47-433D-81FE-DC6C39595F0E}"/>
          </ac:grpSpMkLst>
        </pc:grpChg>
        <pc:grpChg chg="add del">
          <ac:chgData name="Kimberly Bouyer" userId="bbdb7d0613b492b3" providerId="LiveId" clId="{C6F84A30-890C-4BF9-A797-32AA324B0E86}" dt="2021-09-10T18:24:50.669" v="312" actId="700"/>
          <ac:grpSpMkLst>
            <pc:docMk/>
            <pc:sldMk cId="3359867470" sldId="260"/>
            <ac:grpSpMk id="62" creationId="{3914D2BD-3C47-433D-81FE-DC6C39595F0E}"/>
          </ac:grpSpMkLst>
        </pc:grpChg>
        <pc:grpChg chg="add del">
          <ac:chgData name="Kimberly Bouyer" userId="bbdb7d0613b492b3" providerId="LiveId" clId="{C6F84A30-890C-4BF9-A797-32AA324B0E86}" dt="2021-09-10T18:34:11.683" v="495" actId="700"/>
          <ac:grpSpMkLst>
            <pc:docMk/>
            <pc:sldMk cId="3359867470" sldId="260"/>
            <ac:grpSpMk id="66" creationId="{B42A1F82-CCEE-4C0C-A877-4479E6E697D6}"/>
          </ac:grpSpMkLst>
        </pc:grpChg>
        <pc:grpChg chg="add del">
          <ac:chgData name="Kimberly Bouyer" userId="bbdb7d0613b492b3" providerId="LiveId" clId="{C6F84A30-890C-4BF9-A797-32AA324B0E86}" dt="2021-09-10T18:39:27.528" v="569" actId="26606"/>
          <ac:grpSpMkLst>
            <pc:docMk/>
            <pc:sldMk cId="3359867470" sldId="260"/>
            <ac:grpSpMk id="72" creationId="{B42A1F82-CCEE-4C0C-A877-4479E6E697D6}"/>
          </ac:grpSpMkLst>
        </pc:grpChg>
        <pc:grpChg chg="add del">
          <ac:chgData name="Kimberly Bouyer" userId="bbdb7d0613b492b3" providerId="LiveId" clId="{C6F84A30-890C-4BF9-A797-32AA324B0E86}" dt="2021-09-10T18:34:52.223" v="501" actId="26606"/>
          <ac:grpSpMkLst>
            <pc:docMk/>
            <pc:sldMk cId="3359867470" sldId="260"/>
            <ac:grpSpMk id="75" creationId="{68142369-1172-4897-98AF-7E16842C4A29}"/>
          </ac:grpSpMkLst>
        </pc:grpChg>
        <pc:grpChg chg="add del">
          <ac:chgData name="Kimberly Bouyer" userId="bbdb7d0613b492b3" providerId="LiveId" clId="{C6F84A30-890C-4BF9-A797-32AA324B0E86}" dt="2021-09-10T18:44:35.073" v="645" actId="700"/>
          <ac:grpSpMkLst>
            <pc:docMk/>
            <pc:sldMk cId="3359867470" sldId="260"/>
            <ac:grpSpMk id="80" creationId="{3914D2BD-3C47-433D-81FE-DC6C39595F0E}"/>
          </ac:grpSpMkLst>
        </pc:grpChg>
        <pc:grpChg chg="add">
          <ac:chgData name="Kimberly Bouyer" userId="bbdb7d0613b492b3" providerId="LiveId" clId="{C6F84A30-890C-4BF9-A797-32AA324B0E86}" dt="2021-09-10T18:45:43.010" v="656" actId="26606"/>
          <ac:grpSpMkLst>
            <pc:docMk/>
            <pc:sldMk cId="3359867470" sldId="260"/>
            <ac:grpSpMk id="82" creationId="{3914D2BD-3C47-433D-81FE-DC6C39595F0E}"/>
          </ac:grpSpMkLst>
        </pc:grpChg>
        <pc:grpChg chg="add del">
          <ac:chgData name="Kimberly Bouyer" userId="bbdb7d0613b492b3" providerId="LiveId" clId="{C6F84A30-890C-4BF9-A797-32AA324B0E86}" dt="2021-09-10T18:37:36.452" v="554" actId="700"/>
          <ac:grpSpMkLst>
            <pc:docMk/>
            <pc:sldMk cId="3359867470" sldId="260"/>
            <ac:grpSpMk id="87" creationId="{3914D2BD-3C47-433D-81FE-DC6C39595F0E}"/>
          </ac:grpSpMkLst>
        </pc:grpChg>
        <pc:grpChg chg="add del">
          <ac:chgData name="Kimberly Bouyer" userId="bbdb7d0613b492b3" providerId="LiveId" clId="{C6F84A30-890C-4BF9-A797-32AA324B0E86}" dt="2021-09-10T18:43:57.546" v="626" actId="700"/>
          <ac:grpSpMkLst>
            <pc:docMk/>
            <pc:sldMk cId="3359867470" sldId="260"/>
            <ac:grpSpMk id="91" creationId="{3914D2BD-3C47-433D-81FE-DC6C39595F0E}"/>
          </ac:grpSpMkLst>
        </pc:grpChg>
        <pc:picChg chg="mod ord">
          <ac:chgData name="Kimberly Bouyer" userId="bbdb7d0613b492b3" providerId="LiveId" clId="{C6F84A30-890C-4BF9-A797-32AA324B0E86}" dt="2021-09-10T18:47:44.049" v="686" actId="1076"/>
          <ac:picMkLst>
            <pc:docMk/>
            <pc:sldMk cId="3359867470" sldId="260"/>
            <ac:picMk id="5" creationId="{44B1A724-F12B-4208-A910-221DD56D8C68}"/>
          </ac:picMkLst>
        </pc:picChg>
      </pc:sldChg>
      <pc:sldChg chg="del">
        <pc:chgData name="Kimberly Bouyer" userId="bbdb7d0613b492b3" providerId="LiveId" clId="{C6F84A30-890C-4BF9-A797-32AA324B0E86}" dt="2021-09-10T18:07:47.992" v="33" actId="2696"/>
        <pc:sldMkLst>
          <pc:docMk/>
          <pc:sldMk cId="3498381908" sldId="263"/>
        </pc:sldMkLst>
      </pc:sldChg>
      <pc:sldChg chg="modSp mod ord modAnim">
        <pc:chgData name="Kimberly Bouyer" userId="bbdb7d0613b492b3" providerId="LiveId" clId="{C6F84A30-890C-4BF9-A797-32AA324B0E86}" dt="2021-09-10T19:07:06.771" v="906" actId="12"/>
        <pc:sldMkLst>
          <pc:docMk/>
          <pc:sldMk cId="4202840364" sldId="268"/>
        </pc:sldMkLst>
        <pc:spChg chg="mod">
          <ac:chgData name="Kimberly Bouyer" userId="bbdb7d0613b492b3" providerId="LiveId" clId="{C6F84A30-890C-4BF9-A797-32AA324B0E86}" dt="2021-09-10T18:27:43.996" v="353" actId="122"/>
          <ac:spMkLst>
            <pc:docMk/>
            <pc:sldMk cId="4202840364" sldId="268"/>
            <ac:spMk id="2" creationId="{12C699EE-AC53-4368-966A-17FD81355AE4}"/>
          </ac:spMkLst>
        </pc:spChg>
        <pc:spChg chg="mod">
          <ac:chgData name="Kimberly Bouyer" userId="bbdb7d0613b492b3" providerId="LiveId" clId="{C6F84A30-890C-4BF9-A797-32AA324B0E86}" dt="2021-09-10T19:07:06.771" v="906" actId="12"/>
          <ac:spMkLst>
            <pc:docMk/>
            <pc:sldMk cId="4202840364" sldId="268"/>
            <ac:spMk id="3" creationId="{575DB021-8433-4F0E-A2EE-2DF1821EFC03}"/>
          </ac:spMkLst>
        </pc:spChg>
      </pc:sldChg>
      <pc:sldChg chg="del">
        <pc:chgData name="Kimberly Bouyer" userId="bbdb7d0613b492b3" providerId="LiveId" clId="{C6F84A30-890C-4BF9-A797-32AA324B0E86}" dt="2021-09-10T18:20:13.020" v="299" actId="2696"/>
        <pc:sldMkLst>
          <pc:docMk/>
          <pc:sldMk cId="3439235864" sldId="269"/>
        </pc:sldMkLst>
      </pc:sldChg>
      <pc:sldChg chg="modSp mod modAnim">
        <pc:chgData name="Kimberly Bouyer" userId="bbdb7d0613b492b3" providerId="LiveId" clId="{C6F84A30-890C-4BF9-A797-32AA324B0E86}" dt="2021-09-10T19:39:20.475" v="1317" actId="1076"/>
        <pc:sldMkLst>
          <pc:docMk/>
          <pc:sldMk cId="3887019730" sldId="272"/>
        </pc:sldMkLst>
        <pc:spChg chg="mod">
          <ac:chgData name="Kimberly Bouyer" userId="bbdb7d0613b492b3" providerId="LiveId" clId="{C6F84A30-890C-4BF9-A797-32AA324B0E86}" dt="2021-09-10T19:39:20.475" v="1317" actId="1076"/>
          <ac:spMkLst>
            <pc:docMk/>
            <pc:sldMk cId="3887019730" sldId="272"/>
            <ac:spMk id="2" creationId="{1A032540-8624-4596-B725-16F47C51327D}"/>
          </ac:spMkLst>
        </pc:spChg>
        <pc:spChg chg="mod">
          <ac:chgData name="Kimberly Bouyer" userId="bbdb7d0613b492b3" providerId="LiveId" clId="{C6F84A30-890C-4BF9-A797-32AA324B0E86}" dt="2021-09-10T19:25:11.608" v="1166" actId="1076"/>
          <ac:spMkLst>
            <pc:docMk/>
            <pc:sldMk cId="3887019730" sldId="272"/>
            <ac:spMk id="3" creationId="{693E16C8-DA81-4D19-8208-E6A6F21E8003}"/>
          </ac:spMkLst>
        </pc:spChg>
      </pc:sldChg>
      <pc:sldChg chg="addSp delSp modSp new del mod setBg">
        <pc:chgData name="Kimberly Bouyer" userId="bbdb7d0613b492b3" providerId="LiveId" clId="{C6F84A30-890C-4BF9-A797-32AA324B0E86}" dt="2021-09-10T18:09:10.009" v="34" actId="2696"/>
        <pc:sldMkLst>
          <pc:docMk/>
          <pc:sldMk cId="2331364537" sldId="273"/>
        </pc:sldMkLst>
        <pc:spChg chg="mod">
          <ac:chgData name="Kimberly Bouyer" userId="bbdb7d0613b492b3" providerId="LiveId" clId="{C6F84A30-890C-4BF9-A797-32AA324B0E86}" dt="2021-09-10T18:06:45.787" v="21" actId="26606"/>
          <ac:spMkLst>
            <pc:docMk/>
            <pc:sldMk cId="2331364537" sldId="273"/>
            <ac:spMk id="2" creationId="{78F5BD6B-33BA-456A-BBEA-F4E338550CA4}"/>
          </ac:spMkLst>
        </pc:spChg>
        <pc:spChg chg="del">
          <ac:chgData name="Kimberly Bouyer" userId="bbdb7d0613b492b3" providerId="LiveId" clId="{C6F84A30-890C-4BF9-A797-32AA324B0E86}" dt="2021-09-10T18:06:45.787" v="21" actId="26606"/>
          <ac:spMkLst>
            <pc:docMk/>
            <pc:sldMk cId="2331364537" sldId="273"/>
            <ac:spMk id="3" creationId="{8314A864-039D-4515-924F-DDB23FEA5F40}"/>
          </ac:spMkLst>
        </pc:spChg>
        <pc:spChg chg="add">
          <ac:chgData name="Kimberly Bouyer" userId="bbdb7d0613b492b3" providerId="LiveId" clId="{C6F84A30-890C-4BF9-A797-32AA324B0E86}" dt="2021-09-10T18:06:45.787" v="21" actId="26606"/>
          <ac:spMkLst>
            <pc:docMk/>
            <pc:sldMk cId="2331364537" sldId="273"/>
            <ac:spMk id="9" creationId="{2293296F-4C3A-4530-98F5-F83646ACE913}"/>
          </ac:spMkLst>
        </pc:spChg>
        <pc:spChg chg="add">
          <ac:chgData name="Kimberly Bouyer" userId="bbdb7d0613b492b3" providerId="LiveId" clId="{C6F84A30-890C-4BF9-A797-32AA324B0E86}" dt="2021-09-10T18:06:45.787" v="21" actId="26606"/>
          <ac:spMkLst>
            <pc:docMk/>
            <pc:sldMk cId="2331364537" sldId="273"/>
            <ac:spMk id="19" creationId="{55D20674-CF0C-4687-81B6-A613F871AF46}"/>
          </ac:spMkLst>
        </pc:spChg>
        <pc:spChg chg="add">
          <ac:chgData name="Kimberly Bouyer" userId="bbdb7d0613b492b3" providerId="LiveId" clId="{C6F84A30-890C-4BF9-A797-32AA324B0E86}" dt="2021-09-10T18:06:45.787" v="21" actId="26606"/>
          <ac:spMkLst>
            <pc:docMk/>
            <pc:sldMk cId="2331364537" sldId="273"/>
            <ac:spMk id="21" creationId="{6C819BFF-25C5-425C-8CD1-789F7A30D26B}"/>
          </ac:spMkLst>
        </pc:spChg>
        <pc:grpChg chg="add">
          <ac:chgData name="Kimberly Bouyer" userId="bbdb7d0613b492b3" providerId="LiveId" clId="{C6F84A30-890C-4BF9-A797-32AA324B0E86}" dt="2021-09-10T18:06:45.787" v="21" actId="26606"/>
          <ac:grpSpMkLst>
            <pc:docMk/>
            <pc:sldMk cId="2331364537" sldId="273"/>
            <ac:grpSpMk id="11" creationId="{3914D2BD-3C47-433D-81FE-DC6C39595F0E}"/>
          </ac:grpSpMkLst>
        </pc:grpChg>
        <pc:picChg chg="add">
          <ac:chgData name="Kimberly Bouyer" userId="bbdb7d0613b492b3" providerId="LiveId" clId="{C6F84A30-890C-4BF9-A797-32AA324B0E86}" dt="2021-09-10T18:06:45.787" v="21" actId="26606"/>
          <ac:picMkLst>
            <pc:docMk/>
            <pc:sldMk cId="2331364537" sldId="273"/>
            <ac:picMk id="5" creationId="{DD736057-9FA0-4D04-9F99-202D2EADAA62}"/>
          </ac:picMkLst>
        </pc:picChg>
      </pc:sldChg>
      <pc:sldChg chg="addSp delSp modSp new del mod ord setBg modClrScheme setClrOvrMap delDesignElem chgLayout">
        <pc:chgData name="Kimberly Bouyer" userId="bbdb7d0613b492b3" providerId="LiveId" clId="{C6F84A30-890C-4BF9-A797-32AA324B0E86}" dt="2021-09-10T19:04:33.687" v="864" actId="2696"/>
        <pc:sldMkLst>
          <pc:docMk/>
          <pc:sldMk cId="196401396" sldId="274"/>
        </pc:sldMkLst>
        <pc:spChg chg="mod ord">
          <ac:chgData name="Kimberly Bouyer" userId="bbdb7d0613b492b3" providerId="LiveId" clId="{C6F84A30-890C-4BF9-A797-32AA324B0E86}" dt="2021-09-10T19:02:18.197" v="807" actId="20577"/>
          <ac:spMkLst>
            <pc:docMk/>
            <pc:sldMk cId="196401396" sldId="274"/>
            <ac:spMk id="2" creationId="{8B3FA564-5DA8-4C5C-9FE0-A358E151D06F}"/>
          </ac:spMkLst>
        </pc:spChg>
        <pc:spChg chg="del">
          <ac:chgData name="Kimberly Bouyer" userId="bbdb7d0613b492b3" providerId="LiveId" clId="{C6F84A30-890C-4BF9-A797-32AA324B0E86}" dt="2021-09-10T18:07:23.925" v="32" actId="26606"/>
          <ac:spMkLst>
            <pc:docMk/>
            <pc:sldMk cId="196401396" sldId="274"/>
            <ac:spMk id="3" creationId="{93AC431D-D561-4E10-BB1C-166D94592A88}"/>
          </ac:spMkLst>
        </pc:spChg>
        <pc:spChg chg="add del mod ord">
          <ac:chgData name="Kimberly Bouyer" userId="bbdb7d0613b492b3" providerId="LiveId" clId="{C6F84A30-890C-4BF9-A797-32AA324B0E86}" dt="2021-09-10T18:56:17.173" v="709" actId="26606"/>
          <ac:spMkLst>
            <pc:docMk/>
            <pc:sldMk cId="196401396" sldId="274"/>
            <ac:spMk id="4" creationId="{ABF80FD7-330C-4D10-BAA1-888B5EE3D4A1}"/>
          </ac:spMkLst>
        </pc:spChg>
        <pc:spChg chg="add del">
          <ac:chgData name="Kimberly Bouyer" userId="bbdb7d0613b492b3" providerId="LiveId" clId="{C6F84A30-890C-4BF9-A797-32AA324B0E86}" dt="2021-09-10T18:57:14.788" v="732" actId="26606"/>
          <ac:spMkLst>
            <pc:docMk/>
            <pc:sldMk cId="196401396" sldId="274"/>
            <ac:spMk id="7" creationId="{2293296F-4C3A-4530-98F5-F83646ACE913}"/>
          </ac:spMkLst>
        </pc:spChg>
        <pc:spChg chg="add del">
          <ac:chgData name="Kimberly Bouyer" userId="bbdb7d0613b492b3" providerId="LiveId" clId="{C6F84A30-890C-4BF9-A797-32AA324B0E86}" dt="2021-09-10T18:56:12.998" v="707" actId="700"/>
          <ac:spMkLst>
            <pc:docMk/>
            <pc:sldMk cId="196401396" sldId="274"/>
            <ac:spMk id="9" creationId="{2293296F-4C3A-4530-98F5-F83646ACE913}"/>
          </ac:spMkLst>
        </pc:spChg>
        <pc:spChg chg="add del">
          <ac:chgData name="Kimberly Bouyer" userId="bbdb7d0613b492b3" providerId="LiveId" clId="{C6F84A30-890C-4BF9-A797-32AA324B0E86}" dt="2021-09-10T18:57:01.573" v="729" actId="700"/>
          <ac:spMkLst>
            <pc:docMk/>
            <pc:sldMk cId="196401396" sldId="274"/>
            <ac:spMk id="10" creationId="{2293296F-4C3A-4530-98F5-F83646ACE913}"/>
          </ac:spMkLst>
        </pc:spChg>
        <pc:spChg chg="add del">
          <ac:chgData name="Kimberly Bouyer" userId="bbdb7d0613b492b3" providerId="LiveId" clId="{C6F84A30-890C-4BF9-A797-32AA324B0E86}" dt="2021-09-10T18:56:12.998" v="707" actId="700"/>
          <ac:spMkLst>
            <pc:docMk/>
            <pc:sldMk cId="196401396" sldId="274"/>
            <ac:spMk id="19" creationId="{E2748806-3AF5-4078-830A-C1F26BF1B200}"/>
          </ac:spMkLst>
        </pc:spChg>
        <pc:spChg chg="add del">
          <ac:chgData name="Kimberly Bouyer" userId="bbdb7d0613b492b3" providerId="LiveId" clId="{C6F84A30-890C-4BF9-A797-32AA324B0E86}" dt="2021-09-10T18:57:01.573" v="729" actId="700"/>
          <ac:spMkLst>
            <pc:docMk/>
            <pc:sldMk cId="196401396" sldId="274"/>
            <ac:spMk id="20" creationId="{D6A5485D-4AF6-47BA-8BB1-44D0639B9FA6}"/>
          </ac:spMkLst>
        </pc:spChg>
        <pc:spChg chg="add del">
          <ac:chgData name="Kimberly Bouyer" userId="bbdb7d0613b492b3" providerId="LiveId" clId="{C6F84A30-890C-4BF9-A797-32AA324B0E86}" dt="2021-09-10T18:56:12.998" v="707" actId="700"/>
          <ac:spMkLst>
            <pc:docMk/>
            <pc:sldMk cId="196401396" sldId="274"/>
            <ac:spMk id="21" creationId="{34FBEBF3-C941-4CB0-8AC2-3B50E1371BBF}"/>
          </ac:spMkLst>
        </pc:spChg>
        <pc:spChg chg="add del">
          <ac:chgData name="Kimberly Bouyer" userId="bbdb7d0613b492b3" providerId="LiveId" clId="{C6F84A30-890C-4BF9-A797-32AA324B0E86}" dt="2021-09-10T18:57:01.573" v="729" actId="700"/>
          <ac:spMkLst>
            <pc:docMk/>
            <pc:sldMk cId="196401396" sldId="274"/>
            <ac:spMk id="22" creationId="{E9B141D4-C8D6-48AA-95E4-9D7277D2A93D}"/>
          </ac:spMkLst>
        </pc:spChg>
        <pc:spChg chg="add del">
          <ac:chgData name="Kimberly Bouyer" userId="bbdb7d0613b492b3" providerId="LiveId" clId="{C6F84A30-890C-4BF9-A797-32AA324B0E86}" dt="2021-09-10T19:01:07.478" v="779" actId="26606"/>
          <ac:spMkLst>
            <pc:docMk/>
            <pc:sldMk cId="196401396" sldId="274"/>
            <ac:spMk id="24" creationId="{2293296F-4C3A-4530-98F5-F83646ACE913}"/>
          </ac:spMkLst>
        </pc:spChg>
        <pc:spChg chg="add del">
          <ac:chgData name="Kimberly Bouyer" userId="bbdb7d0613b492b3" providerId="LiveId" clId="{C6F84A30-890C-4BF9-A797-32AA324B0E86}" dt="2021-09-10T18:57:14.788" v="732" actId="26606"/>
          <ac:spMkLst>
            <pc:docMk/>
            <pc:sldMk cId="196401396" sldId="274"/>
            <ac:spMk id="27" creationId="{D6A5485D-4AF6-47BA-8BB1-44D0639B9FA6}"/>
          </ac:spMkLst>
        </pc:spChg>
        <pc:spChg chg="add del">
          <ac:chgData name="Kimberly Bouyer" userId="bbdb7d0613b492b3" providerId="LiveId" clId="{C6F84A30-890C-4BF9-A797-32AA324B0E86}" dt="2021-09-10T18:57:14.788" v="732" actId="26606"/>
          <ac:spMkLst>
            <pc:docMk/>
            <pc:sldMk cId="196401396" sldId="274"/>
            <ac:spMk id="28" creationId="{E9B141D4-C8D6-48AA-95E4-9D7277D2A93D}"/>
          </ac:spMkLst>
        </pc:spChg>
        <pc:spChg chg="add del">
          <ac:chgData name="Kimberly Bouyer" userId="bbdb7d0613b492b3" providerId="LiveId" clId="{C6F84A30-890C-4BF9-A797-32AA324B0E86}" dt="2021-09-10T18:57:17.313" v="734" actId="26606"/>
          <ac:spMkLst>
            <pc:docMk/>
            <pc:sldMk cId="196401396" sldId="274"/>
            <ac:spMk id="30" creationId="{2293296F-4C3A-4530-98F5-F83646ACE913}"/>
          </ac:spMkLst>
        </pc:spChg>
        <pc:spChg chg="add del">
          <ac:chgData name="Kimberly Bouyer" userId="bbdb7d0613b492b3" providerId="LiveId" clId="{C6F84A30-890C-4BF9-A797-32AA324B0E86}" dt="2021-09-10T19:01:07.478" v="779" actId="26606"/>
          <ac:spMkLst>
            <pc:docMk/>
            <pc:sldMk cId="196401396" sldId="274"/>
            <ac:spMk id="33" creationId="{D6A5485D-4AF6-47BA-8BB1-44D0639B9FA6}"/>
          </ac:spMkLst>
        </pc:spChg>
        <pc:spChg chg="add del">
          <ac:chgData name="Kimberly Bouyer" userId="bbdb7d0613b492b3" providerId="LiveId" clId="{C6F84A30-890C-4BF9-A797-32AA324B0E86}" dt="2021-09-10T19:01:07.478" v="779" actId="26606"/>
          <ac:spMkLst>
            <pc:docMk/>
            <pc:sldMk cId="196401396" sldId="274"/>
            <ac:spMk id="34" creationId="{E9B141D4-C8D6-48AA-95E4-9D7277D2A93D}"/>
          </ac:spMkLst>
        </pc:spChg>
        <pc:spChg chg="add del">
          <ac:chgData name="Kimberly Bouyer" userId="bbdb7d0613b492b3" providerId="LiveId" clId="{C6F84A30-890C-4BF9-A797-32AA324B0E86}" dt="2021-09-10T18:57:17.313" v="734" actId="26606"/>
          <ac:spMkLst>
            <pc:docMk/>
            <pc:sldMk cId="196401396" sldId="274"/>
            <ac:spMk id="35" creationId="{E2748806-3AF5-4078-830A-C1F26BF1B200}"/>
          </ac:spMkLst>
        </pc:spChg>
        <pc:spChg chg="add del">
          <ac:chgData name="Kimberly Bouyer" userId="bbdb7d0613b492b3" providerId="LiveId" clId="{C6F84A30-890C-4BF9-A797-32AA324B0E86}" dt="2021-09-10T18:57:17.313" v="734" actId="26606"/>
          <ac:spMkLst>
            <pc:docMk/>
            <pc:sldMk cId="196401396" sldId="274"/>
            <ac:spMk id="36" creationId="{34FBEBF3-C941-4CB0-8AC2-3B50E1371BBF}"/>
          </ac:spMkLst>
        </pc:spChg>
        <pc:spChg chg="add del">
          <ac:chgData name="Kimberly Bouyer" userId="bbdb7d0613b492b3" providerId="LiveId" clId="{C6F84A30-890C-4BF9-A797-32AA324B0E86}" dt="2021-09-10T19:01:07.478" v="779" actId="26606"/>
          <ac:spMkLst>
            <pc:docMk/>
            <pc:sldMk cId="196401396" sldId="274"/>
            <ac:spMk id="37" creationId="{E24727BA-2777-4823-88E1-1B4B61968504}"/>
          </ac:spMkLst>
        </pc:spChg>
        <pc:spChg chg="add del">
          <ac:chgData name="Kimberly Bouyer" userId="bbdb7d0613b492b3" providerId="LiveId" clId="{C6F84A30-890C-4BF9-A797-32AA324B0E86}" dt="2021-09-10T18:57:38.103" v="736" actId="26606"/>
          <ac:spMkLst>
            <pc:docMk/>
            <pc:sldMk cId="196401396" sldId="274"/>
            <ac:spMk id="38" creationId="{2293296F-4C3A-4530-98F5-F83646ACE913}"/>
          </ac:spMkLst>
        </pc:spChg>
        <pc:spChg chg="add del">
          <ac:chgData name="Kimberly Bouyer" userId="bbdb7d0613b492b3" providerId="LiveId" clId="{C6F84A30-890C-4BF9-A797-32AA324B0E86}" dt="2021-09-10T19:01:07.478" v="779" actId="26606"/>
          <ac:spMkLst>
            <pc:docMk/>
            <pc:sldMk cId="196401396" sldId="274"/>
            <ac:spMk id="41" creationId="{AE6FDE22-1F54-452D-A9BA-1BE9FDB53450}"/>
          </ac:spMkLst>
        </pc:spChg>
        <pc:spChg chg="add del">
          <ac:chgData name="Kimberly Bouyer" userId="bbdb7d0613b492b3" providerId="LiveId" clId="{C6F84A30-890C-4BF9-A797-32AA324B0E86}" dt="2021-09-10T18:57:38.103" v="736" actId="26606"/>
          <ac:spMkLst>
            <pc:docMk/>
            <pc:sldMk cId="196401396" sldId="274"/>
            <ac:spMk id="43" creationId="{D6A5485D-4AF6-47BA-8BB1-44D0639B9FA6}"/>
          </ac:spMkLst>
        </pc:spChg>
        <pc:spChg chg="add del">
          <ac:chgData name="Kimberly Bouyer" userId="bbdb7d0613b492b3" providerId="LiveId" clId="{C6F84A30-890C-4BF9-A797-32AA324B0E86}" dt="2021-09-10T18:57:38.103" v="736" actId="26606"/>
          <ac:spMkLst>
            <pc:docMk/>
            <pc:sldMk cId="196401396" sldId="274"/>
            <ac:spMk id="44" creationId="{E9B141D4-C8D6-48AA-95E4-9D7277D2A93D}"/>
          </ac:spMkLst>
        </pc:spChg>
        <pc:spChg chg="add del">
          <ac:chgData name="Kimberly Bouyer" userId="bbdb7d0613b492b3" providerId="LiveId" clId="{C6F84A30-890C-4BF9-A797-32AA324B0E86}" dt="2021-09-10T19:01:07.478" v="779" actId="26606"/>
          <ac:spMkLst>
            <pc:docMk/>
            <pc:sldMk cId="196401396" sldId="274"/>
            <ac:spMk id="45" creationId="{2AB0E0E5-A956-4B80-A317-E670B96CB03B}"/>
          </ac:spMkLst>
        </pc:spChg>
        <pc:spChg chg="add del">
          <ac:chgData name="Kimberly Bouyer" userId="bbdb7d0613b492b3" providerId="LiveId" clId="{C6F84A30-890C-4BF9-A797-32AA324B0E86}" dt="2021-09-10T18:57:41.298" v="738" actId="26606"/>
          <ac:spMkLst>
            <pc:docMk/>
            <pc:sldMk cId="196401396" sldId="274"/>
            <ac:spMk id="46" creationId="{2293296F-4C3A-4530-98F5-F83646ACE913}"/>
          </ac:spMkLst>
        </pc:spChg>
        <pc:spChg chg="add del">
          <ac:chgData name="Kimberly Bouyer" userId="bbdb7d0613b492b3" providerId="LiveId" clId="{C6F84A30-890C-4BF9-A797-32AA324B0E86}" dt="2021-09-10T18:57:41.298" v="738" actId="26606"/>
          <ac:spMkLst>
            <pc:docMk/>
            <pc:sldMk cId="196401396" sldId="274"/>
            <ac:spMk id="51" creationId="{E2748806-3AF5-4078-830A-C1F26BF1B200}"/>
          </ac:spMkLst>
        </pc:spChg>
        <pc:spChg chg="add del">
          <ac:chgData name="Kimberly Bouyer" userId="bbdb7d0613b492b3" providerId="LiveId" clId="{C6F84A30-890C-4BF9-A797-32AA324B0E86}" dt="2021-09-10T18:57:41.298" v="738" actId="26606"/>
          <ac:spMkLst>
            <pc:docMk/>
            <pc:sldMk cId="196401396" sldId="274"/>
            <ac:spMk id="52" creationId="{34FBEBF3-C941-4CB0-8AC2-3B50E1371BBF}"/>
          </ac:spMkLst>
        </pc:spChg>
        <pc:spChg chg="add del">
          <ac:chgData name="Kimberly Bouyer" userId="bbdb7d0613b492b3" providerId="LiveId" clId="{C6F84A30-890C-4BF9-A797-32AA324B0E86}" dt="2021-09-10T18:57:56.463" v="743" actId="700"/>
          <ac:spMkLst>
            <pc:docMk/>
            <pc:sldMk cId="196401396" sldId="274"/>
            <ac:spMk id="54" creationId="{2293296F-4C3A-4530-98F5-F83646ACE913}"/>
          </ac:spMkLst>
        </pc:spChg>
        <pc:spChg chg="add del">
          <ac:chgData name="Kimberly Bouyer" userId="bbdb7d0613b492b3" providerId="LiveId" clId="{C6F84A30-890C-4BF9-A797-32AA324B0E86}" dt="2021-09-10T18:57:56.463" v="743" actId="700"/>
          <ac:spMkLst>
            <pc:docMk/>
            <pc:sldMk cId="196401396" sldId="274"/>
            <ac:spMk id="59" creationId="{D6A5485D-4AF6-47BA-8BB1-44D0639B9FA6}"/>
          </ac:spMkLst>
        </pc:spChg>
        <pc:spChg chg="add del">
          <ac:chgData name="Kimberly Bouyer" userId="bbdb7d0613b492b3" providerId="LiveId" clId="{C6F84A30-890C-4BF9-A797-32AA324B0E86}" dt="2021-09-10T18:57:56.463" v="743" actId="700"/>
          <ac:spMkLst>
            <pc:docMk/>
            <pc:sldMk cId="196401396" sldId="274"/>
            <ac:spMk id="60" creationId="{E9B141D4-C8D6-48AA-95E4-9D7277D2A93D}"/>
          </ac:spMkLst>
        </pc:spChg>
        <pc:spChg chg="add del mod">
          <ac:chgData name="Kimberly Bouyer" userId="bbdb7d0613b492b3" providerId="LiveId" clId="{C6F84A30-890C-4BF9-A797-32AA324B0E86}" dt="2021-09-10T19:01:07.478" v="779" actId="26606"/>
          <ac:spMkLst>
            <pc:docMk/>
            <pc:sldMk cId="196401396" sldId="274"/>
            <ac:spMk id="61" creationId="{79EB0092-6B2E-4457-8CC7-64A4025C8D69}"/>
          </ac:spMkLst>
        </pc:spChg>
        <pc:grpChg chg="add del">
          <ac:chgData name="Kimberly Bouyer" userId="bbdb7d0613b492b3" providerId="LiveId" clId="{C6F84A30-890C-4BF9-A797-32AA324B0E86}" dt="2021-09-10T18:56:12.998" v="707" actId="700"/>
          <ac:grpSpMkLst>
            <pc:docMk/>
            <pc:sldMk cId="196401396" sldId="274"/>
            <ac:grpSpMk id="11" creationId="{3914D2BD-3C47-433D-81FE-DC6C39595F0E}"/>
          </ac:grpSpMkLst>
        </pc:grpChg>
        <pc:grpChg chg="add del">
          <ac:chgData name="Kimberly Bouyer" userId="bbdb7d0613b492b3" providerId="LiveId" clId="{C6F84A30-890C-4BF9-A797-32AA324B0E86}" dt="2021-09-10T18:57:01.573" v="729" actId="700"/>
          <ac:grpSpMkLst>
            <pc:docMk/>
            <pc:sldMk cId="196401396" sldId="274"/>
            <ac:grpSpMk id="12" creationId="{3914D2BD-3C47-433D-81FE-DC6C39595F0E}"/>
          </ac:grpSpMkLst>
        </pc:grpChg>
        <pc:grpChg chg="add del">
          <ac:chgData name="Kimberly Bouyer" userId="bbdb7d0613b492b3" providerId="LiveId" clId="{C6F84A30-890C-4BF9-A797-32AA324B0E86}" dt="2021-09-10T18:57:14.788" v="732" actId="26606"/>
          <ac:grpSpMkLst>
            <pc:docMk/>
            <pc:sldMk cId="196401396" sldId="274"/>
            <ac:grpSpMk id="23" creationId="{3914D2BD-3C47-433D-81FE-DC6C39595F0E}"/>
          </ac:grpSpMkLst>
        </pc:grpChg>
        <pc:grpChg chg="add del">
          <ac:chgData name="Kimberly Bouyer" userId="bbdb7d0613b492b3" providerId="LiveId" clId="{C6F84A30-890C-4BF9-A797-32AA324B0E86}" dt="2021-09-10T19:01:07.478" v="779" actId="26606"/>
          <ac:grpSpMkLst>
            <pc:docMk/>
            <pc:sldMk cId="196401396" sldId="274"/>
            <ac:grpSpMk id="25" creationId="{3914D2BD-3C47-433D-81FE-DC6C39595F0E}"/>
          </ac:grpSpMkLst>
        </pc:grpChg>
        <pc:grpChg chg="add del">
          <ac:chgData name="Kimberly Bouyer" userId="bbdb7d0613b492b3" providerId="LiveId" clId="{C6F84A30-890C-4BF9-A797-32AA324B0E86}" dt="2021-09-10T18:57:17.313" v="734" actId="26606"/>
          <ac:grpSpMkLst>
            <pc:docMk/>
            <pc:sldMk cId="196401396" sldId="274"/>
            <ac:grpSpMk id="31" creationId="{3914D2BD-3C47-433D-81FE-DC6C39595F0E}"/>
          </ac:grpSpMkLst>
        </pc:grpChg>
        <pc:grpChg chg="add del">
          <ac:chgData name="Kimberly Bouyer" userId="bbdb7d0613b492b3" providerId="LiveId" clId="{C6F84A30-890C-4BF9-A797-32AA324B0E86}" dt="2021-09-10T18:57:38.103" v="736" actId="26606"/>
          <ac:grpSpMkLst>
            <pc:docMk/>
            <pc:sldMk cId="196401396" sldId="274"/>
            <ac:grpSpMk id="39" creationId="{3914D2BD-3C47-433D-81FE-DC6C39595F0E}"/>
          </ac:grpSpMkLst>
        </pc:grpChg>
        <pc:grpChg chg="add del">
          <ac:chgData name="Kimberly Bouyer" userId="bbdb7d0613b492b3" providerId="LiveId" clId="{C6F84A30-890C-4BF9-A797-32AA324B0E86}" dt="2021-09-10T19:01:07.478" v="779" actId="26606"/>
          <ac:grpSpMkLst>
            <pc:docMk/>
            <pc:sldMk cId="196401396" sldId="274"/>
            <ac:grpSpMk id="40" creationId="{68142369-1172-4897-98AF-7E16842C4A29}"/>
          </ac:grpSpMkLst>
        </pc:grpChg>
        <pc:grpChg chg="add del">
          <ac:chgData name="Kimberly Bouyer" userId="bbdb7d0613b492b3" providerId="LiveId" clId="{C6F84A30-890C-4BF9-A797-32AA324B0E86}" dt="2021-09-10T18:57:41.298" v="738" actId="26606"/>
          <ac:grpSpMkLst>
            <pc:docMk/>
            <pc:sldMk cId="196401396" sldId="274"/>
            <ac:grpSpMk id="47" creationId="{3914D2BD-3C47-433D-81FE-DC6C39595F0E}"/>
          </ac:grpSpMkLst>
        </pc:grpChg>
        <pc:grpChg chg="add del">
          <ac:chgData name="Kimberly Bouyer" userId="bbdb7d0613b492b3" providerId="LiveId" clId="{C6F84A30-890C-4BF9-A797-32AA324B0E86}" dt="2021-09-10T18:57:56.463" v="743" actId="700"/>
          <ac:grpSpMkLst>
            <pc:docMk/>
            <pc:sldMk cId="196401396" sldId="274"/>
            <ac:grpSpMk id="55" creationId="{3914D2BD-3C47-433D-81FE-DC6C39595F0E}"/>
          </ac:grpSpMkLst>
        </pc:grpChg>
        <pc:picChg chg="add mod ord">
          <ac:chgData name="Kimberly Bouyer" userId="bbdb7d0613b492b3" providerId="LiveId" clId="{C6F84A30-890C-4BF9-A797-32AA324B0E86}" dt="2021-09-10T19:01:07.478" v="779" actId="26606"/>
          <ac:picMkLst>
            <pc:docMk/>
            <pc:sldMk cId="196401396" sldId="274"/>
            <ac:picMk id="5" creationId="{94AA7CEA-5AAC-4048-AEDD-AF9D15762645}"/>
          </ac:picMkLst>
        </pc:picChg>
      </pc:sldChg>
      <pc:sldChg chg="addSp delSp modSp new mod setBg modClrScheme modAnim setClrOvrMap delDesignElem chgLayout">
        <pc:chgData name="Kimberly Bouyer" userId="bbdb7d0613b492b3" providerId="LiveId" clId="{C6F84A30-890C-4BF9-A797-32AA324B0E86}" dt="2021-09-10T19:38:02.063" v="1310" actId="255"/>
        <pc:sldMkLst>
          <pc:docMk/>
          <pc:sldMk cId="1741768628" sldId="275"/>
        </pc:sldMkLst>
        <pc:spChg chg="mod ord">
          <ac:chgData name="Kimberly Bouyer" userId="bbdb7d0613b492b3" providerId="LiveId" clId="{C6F84A30-890C-4BF9-A797-32AA324B0E86}" dt="2021-09-10T19:38:02.063" v="1310" actId="255"/>
          <ac:spMkLst>
            <pc:docMk/>
            <pc:sldMk cId="1741768628" sldId="275"/>
            <ac:spMk id="2" creationId="{AB439148-13C1-46DB-ABC8-317C42A69E32}"/>
          </ac:spMkLst>
        </pc:spChg>
        <pc:spChg chg="del">
          <ac:chgData name="Kimberly Bouyer" userId="bbdb7d0613b492b3" providerId="LiveId" clId="{C6F84A30-890C-4BF9-A797-32AA324B0E86}" dt="2021-09-10T18:12:05.897" v="58" actId="26606"/>
          <ac:spMkLst>
            <pc:docMk/>
            <pc:sldMk cId="1741768628" sldId="275"/>
            <ac:spMk id="3" creationId="{6A082A02-A81F-4DEC-91AD-FBB6724B464A}"/>
          </ac:spMkLst>
        </pc:spChg>
        <pc:spChg chg="add del mod ord">
          <ac:chgData name="Kimberly Bouyer" userId="bbdb7d0613b492b3" providerId="LiveId" clId="{C6F84A30-890C-4BF9-A797-32AA324B0E86}" dt="2021-09-10T18:55:38.469" v="704" actId="26606"/>
          <ac:spMkLst>
            <pc:docMk/>
            <pc:sldMk cId="1741768628" sldId="275"/>
            <ac:spMk id="4" creationId="{FEF53886-1AB1-4A27-A0E2-6352C8197EDC}"/>
          </ac:spMkLst>
        </pc:spChg>
        <pc:spChg chg="add mod ord">
          <ac:chgData name="Kimberly Bouyer" userId="bbdb7d0613b492b3" providerId="LiveId" clId="{C6F84A30-890C-4BF9-A797-32AA324B0E86}" dt="2021-09-10T19:22:09.699" v="1112" actId="255"/>
          <ac:spMkLst>
            <pc:docMk/>
            <pc:sldMk cId="1741768628" sldId="275"/>
            <ac:spMk id="6" creationId="{D66B8371-E435-4160-ADCA-D6C297D4A231}"/>
          </ac:spMkLst>
        </pc:spChg>
        <pc:spChg chg="add del">
          <ac:chgData name="Kimberly Bouyer" userId="bbdb7d0613b492b3" providerId="LiveId" clId="{C6F84A30-890C-4BF9-A797-32AA324B0E86}" dt="2021-09-10T19:11:43.188" v="930" actId="26606"/>
          <ac:spMkLst>
            <pc:docMk/>
            <pc:sldMk cId="1741768628" sldId="275"/>
            <ac:spMk id="7" creationId="{2293296F-4C3A-4530-98F5-F83646ACE913}"/>
          </ac:spMkLst>
        </pc:spChg>
        <pc:spChg chg="add">
          <ac:chgData name="Kimberly Bouyer" userId="bbdb7d0613b492b3" providerId="LiveId" clId="{C6F84A30-890C-4BF9-A797-32AA324B0E86}" dt="2021-09-10T19:18:13.944" v="1053" actId="26606"/>
          <ac:spMkLst>
            <pc:docMk/>
            <pc:sldMk cId="1741768628" sldId="275"/>
            <ac:spMk id="8" creationId="{E2748806-3AF5-4078-830A-C1F26BF1B200}"/>
          </ac:spMkLst>
        </pc:spChg>
        <pc:spChg chg="add del">
          <ac:chgData name="Kimberly Bouyer" userId="bbdb7d0613b492b3" providerId="LiveId" clId="{C6F84A30-890C-4BF9-A797-32AA324B0E86}" dt="2021-09-10T18:55:32.775" v="703" actId="700"/>
          <ac:spMkLst>
            <pc:docMk/>
            <pc:sldMk cId="1741768628" sldId="275"/>
            <ac:spMk id="9" creationId="{2293296F-4C3A-4530-98F5-F83646ACE913}"/>
          </ac:spMkLst>
        </pc:spChg>
        <pc:spChg chg="add del">
          <ac:chgData name="Kimberly Bouyer" userId="bbdb7d0613b492b3" providerId="LiveId" clId="{C6F84A30-890C-4BF9-A797-32AA324B0E86}" dt="2021-09-10T19:11:22.940" v="925" actId="700"/>
          <ac:spMkLst>
            <pc:docMk/>
            <pc:sldMk cId="1741768628" sldId="275"/>
            <ac:spMk id="10" creationId="{2293296F-4C3A-4530-98F5-F83646ACE913}"/>
          </ac:spMkLst>
        </pc:spChg>
        <pc:spChg chg="add">
          <ac:chgData name="Kimberly Bouyer" userId="bbdb7d0613b492b3" providerId="LiveId" clId="{C6F84A30-890C-4BF9-A797-32AA324B0E86}" dt="2021-09-10T19:18:13.944" v="1053" actId="26606"/>
          <ac:spMkLst>
            <pc:docMk/>
            <pc:sldMk cId="1741768628" sldId="275"/>
            <ac:spMk id="13" creationId="{34FBEBF3-C941-4CB0-8AC2-3B50E1371BBF}"/>
          </ac:spMkLst>
        </pc:spChg>
        <pc:spChg chg="add del">
          <ac:chgData name="Kimberly Bouyer" userId="bbdb7d0613b492b3" providerId="LiveId" clId="{C6F84A30-890C-4BF9-A797-32AA324B0E86}" dt="2021-09-10T18:55:32.775" v="703" actId="700"/>
          <ac:spMkLst>
            <pc:docMk/>
            <pc:sldMk cId="1741768628" sldId="275"/>
            <ac:spMk id="19" creationId="{55D20674-CF0C-4687-81B6-A613F871AF46}"/>
          </ac:spMkLst>
        </pc:spChg>
        <pc:spChg chg="add del">
          <ac:chgData name="Kimberly Bouyer" userId="bbdb7d0613b492b3" providerId="LiveId" clId="{C6F84A30-890C-4BF9-A797-32AA324B0E86}" dt="2021-09-10T19:11:22.940" v="925" actId="700"/>
          <ac:spMkLst>
            <pc:docMk/>
            <pc:sldMk cId="1741768628" sldId="275"/>
            <ac:spMk id="20" creationId="{D6A5485D-4AF6-47BA-8BB1-44D0639B9FA6}"/>
          </ac:spMkLst>
        </pc:spChg>
        <pc:spChg chg="add del">
          <ac:chgData name="Kimberly Bouyer" userId="bbdb7d0613b492b3" providerId="LiveId" clId="{C6F84A30-890C-4BF9-A797-32AA324B0E86}" dt="2021-09-10T18:55:32.775" v="703" actId="700"/>
          <ac:spMkLst>
            <pc:docMk/>
            <pc:sldMk cId="1741768628" sldId="275"/>
            <ac:spMk id="21" creationId="{6C819BFF-25C5-425C-8CD1-789F7A30D26B}"/>
          </ac:spMkLst>
        </pc:spChg>
        <pc:spChg chg="add del">
          <ac:chgData name="Kimberly Bouyer" userId="bbdb7d0613b492b3" providerId="LiveId" clId="{C6F84A30-890C-4BF9-A797-32AA324B0E86}" dt="2021-09-10T19:11:22.940" v="925" actId="700"/>
          <ac:spMkLst>
            <pc:docMk/>
            <pc:sldMk cId="1741768628" sldId="275"/>
            <ac:spMk id="22" creationId="{E9B141D4-C8D6-48AA-95E4-9D7277D2A93D}"/>
          </ac:spMkLst>
        </pc:spChg>
        <pc:spChg chg="add del">
          <ac:chgData name="Kimberly Bouyer" userId="bbdb7d0613b492b3" providerId="LiveId" clId="{C6F84A30-890C-4BF9-A797-32AA324B0E86}" dt="2021-09-10T19:11:43.188" v="930" actId="26606"/>
          <ac:spMkLst>
            <pc:docMk/>
            <pc:sldMk cId="1741768628" sldId="275"/>
            <ac:spMk id="25" creationId="{D6A5485D-4AF6-47BA-8BB1-44D0639B9FA6}"/>
          </ac:spMkLst>
        </pc:spChg>
        <pc:spChg chg="add del">
          <ac:chgData name="Kimberly Bouyer" userId="bbdb7d0613b492b3" providerId="LiveId" clId="{C6F84A30-890C-4BF9-A797-32AA324B0E86}" dt="2021-09-10T19:11:43.188" v="930" actId="26606"/>
          <ac:spMkLst>
            <pc:docMk/>
            <pc:sldMk cId="1741768628" sldId="275"/>
            <ac:spMk id="26" creationId="{E9B141D4-C8D6-48AA-95E4-9D7277D2A93D}"/>
          </ac:spMkLst>
        </pc:spChg>
        <pc:spChg chg="add del">
          <ac:chgData name="Kimberly Bouyer" userId="bbdb7d0613b492b3" providerId="LiveId" clId="{C6F84A30-890C-4BF9-A797-32AA324B0E86}" dt="2021-09-10T19:15:31.303" v="1038" actId="26606"/>
          <ac:spMkLst>
            <pc:docMk/>
            <pc:sldMk cId="1741768628" sldId="275"/>
            <ac:spMk id="27" creationId="{2293296F-4C3A-4530-98F5-F83646ACE913}"/>
          </ac:spMkLst>
        </pc:spChg>
        <pc:spChg chg="add del">
          <ac:chgData name="Kimberly Bouyer" userId="bbdb7d0613b492b3" providerId="LiveId" clId="{C6F84A30-890C-4BF9-A797-32AA324B0E86}" dt="2021-09-10T19:15:14.981" v="1036" actId="700"/>
          <ac:spMkLst>
            <pc:docMk/>
            <pc:sldMk cId="1741768628" sldId="275"/>
            <ac:spMk id="31" creationId="{2293296F-4C3A-4530-98F5-F83646ACE913}"/>
          </ac:spMkLst>
        </pc:spChg>
        <pc:spChg chg="add del">
          <ac:chgData name="Kimberly Bouyer" userId="bbdb7d0613b492b3" providerId="LiveId" clId="{C6F84A30-890C-4BF9-A797-32AA324B0E86}" dt="2021-09-10T19:15:31.303" v="1038" actId="26606"/>
          <ac:spMkLst>
            <pc:docMk/>
            <pc:sldMk cId="1741768628" sldId="275"/>
            <ac:spMk id="32" creationId="{D6A5485D-4AF6-47BA-8BB1-44D0639B9FA6}"/>
          </ac:spMkLst>
        </pc:spChg>
        <pc:spChg chg="add del">
          <ac:chgData name="Kimberly Bouyer" userId="bbdb7d0613b492b3" providerId="LiveId" clId="{C6F84A30-890C-4BF9-A797-32AA324B0E86}" dt="2021-09-10T19:15:31.303" v="1038" actId="26606"/>
          <ac:spMkLst>
            <pc:docMk/>
            <pc:sldMk cId="1741768628" sldId="275"/>
            <ac:spMk id="34" creationId="{E9B141D4-C8D6-48AA-95E4-9D7277D2A93D}"/>
          </ac:spMkLst>
        </pc:spChg>
        <pc:spChg chg="add del">
          <ac:chgData name="Kimberly Bouyer" userId="bbdb7d0613b492b3" providerId="LiveId" clId="{C6F84A30-890C-4BF9-A797-32AA324B0E86}" dt="2021-09-10T19:15:58.390" v="1042" actId="26606"/>
          <ac:spMkLst>
            <pc:docMk/>
            <pc:sldMk cId="1741768628" sldId="275"/>
            <ac:spMk id="36" creationId="{2293296F-4C3A-4530-98F5-F83646ACE913}"/>
          </ac:spMkLst>
        </pc:spChg>
        <pc:spChg chg="add del">
          <ac:chgData name="Kimberly Bouyer" userId="bbdb7d0613b492b3" providerId="LiveId" clId="{C6F84A30-890C-4BF9-A797-32AA324B0E86}" dt="2021-09-10T19:15:14.981" v="1036" actId="700"/>
          <ac:spMkLst>
            <pc:docMk/>
            <pc:sldMk cId="1741768628" sldId="275"/>
            <ac:spMk id="41" creationId="{D6A5485D-4AF6-47BA-8BB1-44D0639B9FA6}"/>
          </ac:spMkLst>
        </pc:spChg>
        <pc:spChg chg="add del">
          <ac:chgData name="Kimberly Bouyer" userId="bbdb7d0613b492b3" providerId="LiveId" clId="{C6F84A30-890C-4BF9-A797-32AA324B0E86}" dt="2021-09-10T19:15:58.390" v="1042" actId="26606"/>
          <ac:spMkLst>
            <pc:docMk/>
            <pc:sldMk cId="1741768628" sldId="275"/>
            <ac:spMk id="42" creationId="{A38827F1-3359-44F6-9009-43AE2B17FEAD}"/>
          </ac:spMkLst>
        </pc:spChg>
        <pc:spChg chg="add del">
          <ac:chgData name="Kimberly Bouyer" userId="bbdb7d0613b492b3" providerId="LiveId" clId="{C6F84A30-890C-4BF9-A797-32AA324B0E86}" dt="2021-09-10T19:15:14.981" v="1036" actId="700"/>
          <ac:spMkLst>
            <pc:docMk/>
            <pc:sldMk cId="1741768628" sldId="275"/>
            <ac:spMk id="43" creationId="{E9B141D4-C8D6-48AA-95E4-9D7277D2A93D}"/>
          </ac:spMkLst>
        </pc:spChg>
        <pc:spChg chg="add del">
          <ac:chgData name="Kimberly Bouyer" userId="bbdb7d0613b492b3" providerId="LiveId" clId="{C6F84A30-890C-4BF9-A797-32AA324B0E86}" dt="2021-09-10T19:15:58.390" v="1042" actId="26606"/>
          <ac:spMkLst>
            <pc:docMk/>
            <pc:sldMk cId="1741768628" sldId="275"/>
            <ac:spMk id="44" creationId="{17AFAD67-5350-4773-886F-D6DD7E66DB04}"/>
          </ac:spMkLst>
        </pc:spChg>
        <pc:spChg chg="add del mod">
          <ac:chgData name="Kimberly Bouyer" userId="bbdb7d0613b492b3" providerId="LiveId" clId="{C6F84A30-890C-4BF9-A797-32AA324B0E86}" dt="2021-09-10T19:17:30.945" v="1051" actId="26606"/>
          <ac:spMkLst>
            <pc:docMk/>
            <pc:sldMk cId="1741768628" sldId="275"/>
            <ac:spMk id="56" creationId="{82EBAD0E-43ED-47D8-8AF2-A29EF8A08170}"/>
          </ac:spMkLst>
        </pc:spChg>
        <pc:spChg chg="add del">
          <ac:chgData name="Kimberly Bouyer" userId="bbdb7d0613b492b3" providerId="LiveId" clId="{C6F84A30-890C-4BF9-A797-32AA324B0E86}" dt="2021-09-10T19:15:58.355" v="1041" actId="26606"/>
          <ac:spMkLst>
            <pc:docMk/>
            <pc:sldMk cId="1741768628" sldId="275"/>
            <ac:spMk id="57" creationId="{2293296F-4C3A-4530-98F5-F83646ACE913}"/>
          </ac:spMkLst>
        </pc:spChg>
        <pc:spChg chg="add del">
          <ac:chgData name="Kimberly Bouyer" userId="bbdb7d0613b492b3" providerId="LiveId" clId="{C6F84A30-890C-4BF9-A797-32AA324B0E86}" dt="2021-09-10T19:17:30.945" v="1051" actId="26606"/>
          <ac:spMkLst>
            <pc:docMk/>
            <pc:sldMk cId="1741768628" sldId="275"/>
            <ac:spMk id="61" creationId="{E24727BA-2777-4823-88E1-1B4B61968504}"/>
          </ac:spMkLst>
        </pc:spChg>
        <pc:spChg chg="add del">
          <ac:chgData name="Kimberly Bouyer" userId="bbdb7d0613b492b3" providerId="LiveId" clId="{C6F84A30-890C-4BF9-A797-32AA324B0E86}" dt="2021-09-10T19:17:30.945" v="1051" actId="26606"/>
          <ac:spMkLst>
            <pc:docMk/>
            <pc:sldMk cId="1741768628" sldId="275"/>
            <ac:spMk id="63" creationId="{2AB0E0E5-A956-4B80-A317-E670B96CB03B}"/>
          </ac:spMkLst>
        </pc:spChg>
        <pc:spChg chg="add del">
          <ac:chgData name="Kimberly Bouyer" userId="bbdb7d0613b492b3" providerId="LiveId" clId="{C6F84A30-890C-4BF9-A797-32AA324B0E86}" dt="2021-09-10T19:15:58.355" v="1041" actId="26606"/>
          <ac:spMkLst>
            <pc:docMk/>
            <pc:sldMk cId="1741768628" sldId="275"/>
            <ac:spMk id="67" creationId="{A38827F1-3359-44F6-9009-43AE2B17FEAD}"/>
          </ac:spMkLst>
        </pc:spChg>
        <pc:spChg chg="add del">
          <ac:chgData name="Kimberly Bouyer" userId="bbdb7d0613b492b3" providerId="LiveId" clId="{C6F84A30-890C-4BF9-A797-32AA324B0E86}" dt="2021-09-10T19:15:58.355" v="1041" actId="26606"/>
          <ac:spMkLst>
            <pc:docMk/>
            <pc:sldMk cId="1741768628" sldId="275"/>
            <ac:spMk id="69" creationId="{17AFAD67-5350-4773-886F-D6DD7E66DB04}"/>
          </ac:spMkLst>
        </pc:spChg>
        <pc:spChg chg="add del">
          <ac:chgData name="Kimberly Bouyer" userId="bbdb7d0613b492b3" providerId="LiveId" clId="{C6F84A30-890C-4BF9-A797-32AA324B0E86}" dt="2021-09-10T19:17:30.945" v="1051" actId="26606"/>
          <ac:spMkLst>
            <pc:docMk/>
            <pc:sldMk cId="1741768628" sldId="275"/>
            <ac:spMk id="80" creationId="{AE6FDE22-1F54-452D-A9BA-1BE9FDB53450}"/>
          </ac:spMkLst>
        </pc:spChg>
        <pc:spChg chg="add del">
          <ac:chgData name="Kimberly Bouyer" userId="bbdb7d0613b492b3" providerId="LiveId" clId="{C6F84A30-890C-4BF9-A797-32AA324B0E86}" dt="2021-09-10T19:18:08.456" v="1052" actId="700"/>
          <ac:spMkLst>
            <pc:docMk/>
            <pc:sldMk cId="1741768628" sldId="275"/>
            <ac:spMk id="89" creationId="{2293296F-4C3A-4530-98F5-F83646ACE913}"/>
          </ac:spMkLst>
        </pc:spChg>
        <pc:spChg chg="add del">
          <ac:chgData name="Kimberly Bouyer" userId="bbdb7d0613b492b3" providerId="LiveId" clId="{C6F84A30-890C-4BF9-A797-32AA324B0E86}" dt="2021-09-10T19:18:08.456" v="1052" actId="700"/>
          <ac:spMkLst>
            <pc:docMk/>
            <pc:sldMk cId="1741768628" sldId="275"/>
            <ac:spMk id="99" creationId="{D6A5485D-4AF6-47BA-8BB1-44D0639B9FA6}"/>
          </ac:spMkLst>
        </pc:spChg>
        <pc:spChg chg="add del">
          <ac:chgData name="Kimberly Bouyer" userId="bbdb7d0613b492b3" providerId="LiveId" clId="{C6F84A30-890C-4BF9-A797-32AA324B0E86}" dt="2021-09-10T19:18:08.456" v="1052" actId="700"/>
          <ac:spMkLst>
            <pc:docMk/>
            <pc:sldMk cId="1741768628" sldId="275"/>
            <ac:spMk id="101" creationId="{E9B141D4-C8D6-48AA-95E4-9D7277D2A93D}"/>
          </ac:spMkLst>
        </pc:spChg>
        <pc:grpChg chg="add del">
          <ac:chgData name="Kimberly Bouyer" userId="bbdb7d0613b492b3" providerId="LiveId" clId="{C6F84A30-890C-4BF9-A797-32AA324B0E86}" dt="2021-09-10T18:55:32.775" v="703" actId="700"/>
          <ac:grpSpMkLst>
            <pc:docMk/>
            <pc:sldMk cId="1741768628" sldId="275"/>
            <ac:grpSpMk id="11" creationId="{3914D2BD-3C47-433D-81FE-DC6C39595F0E}"/>
          </ac:grpSpMkLst>
        </pc:grpChg>
        <pc:grpChg chg="add del">
          <ac:chgData name="Kimberly Bouyer" userId="bbdb7d0613b492b3" providerId="LiveId" clId="{C6F84A30-890C-4BF9-A797-32AA324B0E86}" dt="2021-09-10T19:11:22.940" v="925" actId="700"/>
          <ac:grpSpMkLst>
            <pc:docMk/>
            <pc:sldMk cId="1741768628" sldId="275"/>
            <ac:grpSpMk id="12" creationId="{3914D2BD-3C47-433D-81FE-DC6C39595F0E}"/>
          </ac:grpSpMkLst>
        </pc:grpChg>
        <pc:grpChg chg="add del">
          <ac:chgData name="Kimberly Bouyer" userId="bbdb7d0613b492b3" providerId="LiveId" clId="{C6F84A30-890C-4BF9-A797-32AA324B0E86}" dt="2021-09-10T19:11:43.188" v="930" actId="26606"/>
          <ac:grpSpMkLst>
            <pc:docMk/>
            <pc:sldMk cId="1741768628" sldId="275"/>
            <ac:grpSpMk id="23" creationId="{3914D2BD-3C47-433D-81FE-DC6C39595F0E}"/>
          </ac:grpSpMkLst>
        </pc:grpChg>
        <pc:grpChg chg="add del">
          <ac:chgData name="Kimberly Bouyer" userId="bbdb7d0613b492b3" providerId="LiveId" clId="{C6F84A30-890C-4BF9-A797-32AA324B0E86}" dt="2021-09-10T19:15:31.303" v="1038" actId="26606"/>
          <ac:grpSpMkLst>
            <pc:docMk/>
            <pc:sldMk cId="1741768628" sldId="275"/>
            <ac:grpSpMk id="28" creationId="{3914D2BD-3C47-433D-81FE-DC6C39595F0E}"/>
          </ac:grpSpMkLst>
        </pc:grpChg>
        <pc:grpChg chg="add del">
          <ac:chgData name="Kimberly Bouyer" userId="bbdb7d0613b492b3" providerId="LiveId" clId="{C6F84A30-890C-4BF9-A797-32AA324B0E86}" dt="2021-09-10T19:15:14.981" v="1036" actId="700"/>
          <ac:grpSpMkLst>
            <pc:docMk/>
            <pc:sldMk cId="1741768628" sldId="275"/>
            <ac:grpSpMk id="33" creationId="{3914D2BD-3C47-433D-81FE-DC6C39595F0E}"/>
          </ac:grpSpMkLst>
        </pc:grpChg>
        <pc:grpChg chg="add del">
          <ac:chgData name="Kimberly Bouyer" userId="bbdb7d0613b492b3" providerId="LiveId" clId="{C6F84A30-890C-4BF9-A797-32AA324B0E86}" dt="2021-09-10T19:15:58.390" v="1042" actId="26606"/>
          <ac:grpSpMkLst>
            <pc:docMk/>
            <pc:sldMk cId="1741768628" sldId="275"/>
            <ac:grpSpMk id="37" creationId="{3914D2BD-3C47-433D-81FE-DC6C39595F0E}"/>
          </ac:grpSpMkLst>
        </pc:grpChg>
        <pc:grpChg chg="add del">
          <ac:chgData name="Kimberly Bouyer" userId="bbdb7d0613b492b3" providerId="LiveId" clId="{C6F84A30-890C-4BF9-A797-32AA324B0E86}" dt="2021-09-10T19:15:58.390" v="1042" actId="26606"/>
          <ac:grpSpMkLst>
            <pc:docMk/>
            <pc:sldMk cId="1741768628" sldId="275"/>
            <ac:grpSpMk id="45" creationId="{654AC0FE-C43D-49AC-9730-284354DEC86E}"/>
          </ac:grpSpMkLst>
        </pc:grpChg>
        <pc:grpChg chg="add del">
          <ac:chgData name="Kimberly Bouyer" userId="bbdb7d0613b492b3" providerId="LiveId" clId="{C6F84A30-890C-4BF9-A797-32AA324B0E86}" dt="2021-09-10T19:15:58.355" v="1041" actId="26606"/>
          <ac:grpSpMkLst>
            <pc:docMk/>
            <pc:sldMk cId="1741768628" sldId="275"/>
            <ac:grpSpMk id="59" creationId="{3914D2BD-3C47-433D-81FE-DC6C39595F0E}"/>
          </ac:grpSpMkLst>
        </pc:grpChg>
        <pc:grpChg chg="add del">
          <ac:chgData name="Kimberly Bouyer" userId="bbdb7d0613b492b3" providerId="LiveId" clId="{C6F84A30-890C-4BF9-A797-32AA324B0E86}" dt="2021-09-10T19:15:58.355" v="1041" actId="26606"/>
          <ac:grpSpMkLst>
            <pc:docMk/>
            <pc:sldMk cId="1741768628" sldId="275"/>
            <ac:grpSpMk id="71" creationId="{654AC0FE-C43D-49AC-9730-284354DEC86E}"/>
          </ac:grpSpMkLst>
        </pc:grpChg>
        <pc:grpChg chg="add del">
          <ac:chgData name="Kimberly Bouyer" userId="bbdb7d0613b492b3" providerId="LiveId" clId="{C6F84A30-890C-4BF9-A797-32AA324B0E86}" dt="2021-09-10T19:17:30.945" v="1051" actId="26606"/>
          <ac:grpSpMkLst>
            <pc:docMk/>
            <pc:sldMk cId="1741768628" sldId="275"/>
            <ac:grpSpMk id="81" creationId="{68142369-1172-4897-98AF-7E16842C4A29}"/>
          </ac:grpSpMkLst>
        </pc:grpChg>
        <pc:grpChg chg="add del">
          <ac:chgData name="Kimberly Bouyer" userId="bbdb7d0613b492b3" providerId="LiveId" clId="{C6F84A30-890C-4BF9-A797-32AA324B0E86}" dt="2021-09-10T19:18:08.456" v="1052" actId="700"/>
          <ac:grpSpMkLst>
            <pc:docMk/>
            <pc:sldMk cId="1741768628" sldId="275"/>
            <ac:grpSpMk id="91" creationId="{3914D2BD-3C47-433D-81FE-DC6C39595F0E}"/>
          </ac:grpSpMkLst>
        </pc:grpChg>
        <pc:picChg chg="add mod ord">
          <ac:chgData name="Kimberly Bouyer" userId="bbdb7d0613b492b3" providerId="LiveId" clId="{C6F84A30-890C-4BF9-A797-32AA324B0E86}" dt="2021-09-10T19:18:13.944" v="1053" actId="26606"/>
          <ac:picMkLst>
            <pc:docMk/>
            <pc:sldMk cId="1741768628" sldId="275"/>
            <ac:picMk id="5" creationId="{82BD4D68-C48E-447C-9D81-49F77EB114EC}"/>
          </ac:picMkLst>
        </pc:picChg>
      </pc:sldChg>
      <pc:sldChg chg="addSp delSp modSp new del mod setBg">
        <pc:chgData name="Kimberly Bouyer" userId="bbdb7d0613b492b3" providerId="LiveId" clId="{C6F84A30-890C-4BF9-A797-32AA324B0E86}" dt="2021-09-10T18:19:55.205" v="298" actId="2696"/>
        <pc:sldMkLst>
          <pc:docMk/>
          <pc:sldMk cId="1491073453" sldId="276"/>
        </pc:sldMkLst>
        <pc:spChg chg="mod">
          <ac:chgData name="Kimberly Bouyer" userId="bbdb7d0613b492b3" providerId="LiveId" clId="{C6F84A30-890C-4BF9-A797-32AA324B0E86}" dt="2021-09-10T18:19:39.150" v="297" actId="20577"/>
          <ac:spMkLst>
            <pc:docMk/>
            <pc:sldMk cId="1491073453" sldId="276"/>
            <ac:spMk id="2" creationId="{541197FF-FCDC-42A0-9998-A6522DB06FB5}"/>
          </ac:spMkLst>
        </pc:spChg>
        <pc:spChg chg="del">
          <ac:chgData name="Kimberly Bouyer" userId="bbdb7d0613b492b3" providerId="LiveId" clId="{C6F84A30-890C-4BF9-A797-32AA324B0E86}" dt="2021-09-10T18:19:00.781" v="284" actId="26606"/>
          <ac:spMkLst>
            <pc:docMk/>
            <pc:sldMk cId="1491073453" sldId="276"/>
            <ac:spMk id="3" creationId="{072F2139-A136-4211-9015-3B17B3D01FCB}"/>
          </ac:spMkLst>
        </pc:spChg>
        <pc:spChg chg="add">
          <ac:chgData name="Kimberly Bouyer" userId="bbdb7d0613b492b3" providerId="LiveId" clId="{C6F84A30-890C-4BF9-A797-32AA324B0E86}" dt="2021-09-10T18:19:00.781" v="284" actId="26606"/>
          <ac:spMkLst>
            <pc:docMk/>
            <pc:sldMk cId="1491073453" sldId="276"/>
            <ac:spMk id="9" creationId="{2293296F-4C3A-4530-98F5-F83646ACE913}"/>
          </ac:spMkLst>
        </pc:spChg>
        <pc:spChg chg="add">
          <ac:chgData name="Kimberly Bouyer" userId="bbdb7d0613b492b3" providerId="LiveId" clId="{C6F84A30-890C-4BF9-A797-32AA324B0E86}" dt="2021-09-10T18:19:00.781" v="284" actId="26606"/>
          <ac:spMkLst>
            <pc:docMk/>
            <pc:sldMk cId="1491073453" sldId="276"/>
            <ac:spMk id="19" creationId="{55D20674-CF0C-4687-81B6-A613F871AF46}"/>
          </ac:spMkLst>
        </pc:spChg>
        <pc:spChg chg="add">
          <ac:chgData name="Kimberly Bouyer" userId="bbdb7d0613b492b3" providerId="LiveId" clId="{C6F84A30-890C-4BF9-A797-32AA324B0E86}" dt="2021-09-10T18:19:00.781" v="284" actId="26606"/>
          <ac:spMkLst>
            <pc:docMk/>
            <pc:sldMk cId="1491073453" sldId="276"/>
            <ac:spMk id="21" creationId="{6C819BFF-25C5-425C-8CD1-789F7A30D26B}"/>
          </ac:spMkLst>
        </pc:spChg>
        <pc:grpChg chg="add">
          <ac:chgData name="Kimberly Bouyer" userId="bbdb7d0613b492b3" providerId="LiveId" clId="{C6F84A30-890C-4BF9-A797-32AA324B0E86}" dt="2021-09-10T18:19:00.781" v="284" actId="26606"/>
          <ac:grpSpMkLst>
            <pc:docMk/>
            <pc:sldMk cId="1491073453" sldId="276"/>
            <ac:grpSpMk id="11" creationId="{3914D2BD-3C47-433D-81FE-DC6C39595F0E}"/>
          </ac:grpSpMkLst>
        </pc:grpChg>
        <pc:picChg chg="add">
          <ac:chgData name="Kimberly Bouyer" userId="bbdb7d0613b492b3" providerId="LiveId" clId="{C6F84A30-890C-4BF9-A797-32AA324B0E86}" dt="2021-09-10T18:19:00.781" v="284" actId="26606"/>
          <ac:picMkLst>
            <pc:docMk/>
            <pc:sldMk cId="1491073453" sldId="276"/>
            <ac:picMk id="5" creationId="{473E7FA8-5264-43A0-ADB4-5367B4D2F133}"/>
          </ac:picMkLst>
        </pc:picChg>
      </pc:sldChg>
      <pc:sldChg chg="addSp delSp modSp new del mod setBg modClrScheme addAnim delAnim setClrOvrMap delDesignElem chgLayout">
        <pc:chgData name="Kimberly Bouyer" userId="bbdb7d0613b492b3" providerId="LiveId" clId="{C6F84A30-890C-4BF9-A797-32AA324B0E86}" dt="2021-09-10T19:51:52.202" v="1365" actId="2696"/>
        <pc:sldMkLst>
          <pc:docMk/>
          <pc:sldMk cId="3184212617" sldId="276"/>
        </pc:sldMkLst>
        <pc:spChg chg="mod ord">
          <ac:chgData name="Kimberly Bouyer" userId="bbdb7d0613b492b3" providerId="LiveId" clId="{C6F84A30-890C-4BF9-A797-32AA324B0E86}" dt="2021-09-10T19:51:41.886" v="1364" actId="700"/>
          <ac:spMkLst>
            <pc:docMk/>
            <pc:sldMk cId="3184212617" sldId="276"/>
            <ac:spMk id="2" creationId="{E5F4D982-3145-48D7-A7B9-E08D0A809388}"/>
          </ac:spMkLst>
        </pc:spChg>
        <pc:spChg chg="del mod">
          <ac:chgData name="Kimberly Bouyer" userId="bbdb7d0613b492b3" providerId="LiveId" clId="{C6F84A30-890C-4BF9-A797-32AA324B0E86}" dt="2021-09-10T19:03:29.283" v="827" actId="26606"/>
          <ac:spMkLst>
            <pc:docMk/>
            <pc:sldMk cId="3184212617" sldId="276"/>
            <ac:spMk id="3" creationId="{8E0F33E8-63A4-4556-AB6C-D0C9349375D7}"/>
          </ac:spMkLst>
        </pc:spChg>
        <pc:spChg chg="add del mod ord">
          <ac:chgData name="Kimberly Bouyer" userId="bbdb7d0613b492b3" providerId="LiveId" clId="{C6F84A30-890C-4BF9-A797-32AA324B0E86}" dt="2021-09-10T19:05:31.202" v="876" actId="700"/>
          <ac:spMkLst>
            <pc:docMk/>
            <pc:sldMk cId="3184212617" sldId="276"/>
            <ac:spMk id="4" creationId="{3F57216E-31CD-427F-9C22-704A9E878CAA}"/>
          </ac:spMkLst>
        </pc:spChg>
        <pc:spChg chg="add del mod ord">
          <ac:chgData name="Kimberly Bouyer" userId="bbdb7d0613b492b3" providerId="LiveId" clId="{C6F84A30-890C-4BF9-A797-32AA324B0E86}" dt="2021-09-10T19:05:31.202" v="876" actId="700"/>
          <ac:spMkLst>
            <pc:docMk/>
            <pc:sldMk cId="3184212617" sldId="276"/>
            <ac:spMk id="6" creationId="{7794DAF7-F7BB-47BA-AF66-33E7850C19BC}"/>
          </ac:spMkLst>
        </pc:spChg>
        <pc:spChg chg="add del mod ord">
          <ac:chgData name="Kimberly Bouyer" userId="bbdb7d0613b492b3" providerId="LiveId" clId="{C6F84A30-890C-4BF9-A797-32AA324B0E86}" dt="2021-09-10T19:05:31.202" v="876" actId="700"/>
          <ac:spMkLst>
            <pc:docMk/>
            <pc:sldMk cId="3184212617" sldId="276"/>
            <ac:spMk id="7" creationId="{798D8CD9-C51B-4CE3-9AAF-D19C2FAAEC2C}"/>
          </ac:spMkLst>
        </pc:spChg>
        <pc:spChg chg="add del mod ord">
          <ac:chgData name="Kimberly Bouyer" userId="bbdb7d0613b492b3" providerId="LiveId" clId="{C6F84A30-890C-4BF9-A797-32AA324B0E86}" dt="2021-09-10T19:05:31.202" v="876" actId="700"/>
          <ac:spMkLst>
            <pc:docMk/>
            <pc:sldMk cId="3184212617" sldId="276"/>
            <ac:spMk id="8" creationId="{20AA68D5-2723-4529-B624-4F554657F7B4}"/>
          </ac:spMkLst>
        </pc:spChg>
        <pc:spChg chg="add del">
          <ac:chgData name="Kimberly Bouyer" userId="bbdb7d0613b492b3" providerId="LiveId" clId="{C6F84A30-890C-4BF9-A797-32AA324B0E86}" dt="2021-09-10T19:05:36.991" v="877" actId="700"/>
          <ac:spMkLst>
            <pc:docMk/>
            <pc:sldMk cId="3184212617" sldId="276"/>
            <ac:spMk id="9" creationId="{2293296F-4C3A-4530-98F5-F83646ACE913}"/>
          </ac:spMkLst>
        </pc:spChg>
        <pc:spChg chg="add del mod ord">
          <ac:chgData name="Kimberly Bouyer" userId="bbdb7d0613b492b3" providerId="LiveId" clId="{C6F84A30-890C-4BF9-A797-32AA324B0E86}" dt="2021-09-10T19:05:29.602" v="875" actId="700"/>
          <ac:spMkLst>
            <pc:docMk/>
            <pc:sldMk cId="3184212617" sldId="276"/>
            <ac:spMk id="10" creationId="{FD0CB28C-570E-4603-9EAC-E81D49212DDA}"/>
          </ac:spMkLst>
        </pc:spChg>
        <pc:spChg chg="add del">
          <ac:chgData name="Kimberly Bouyer" userId="bbdb7d0613b492b3" providerId="LiveId" clId="{C6F84A30-890C-4BF9-A797-32AA324B0E86}" dt="2021-09-10T19:05:15.622" v="874" actId="26606"/>
          <ac:spMkLst>
            <pc:docMk/>
            <pc:sldMk cId="3184212617" sldId="276"/>
            <ac:spMk id="13" creationId="{2293296F-4C3A-4530-98F5-F83646ACE913}"/>
          </ac:spMkLst>
        </pc:spChg>
        <pc:spChg chg="add del">
          <ac:chgData name="Kimberly Bouyer" userId="bbdb7d0613b492b3" providerId="LiveId" clId="{C6F84A30-890C-4BF9-A797-32AA324B0E86}" dt="2021-09-10T19:05:05.584" v="868" actId="26606"/>
          <ac:spMkLst>
            <pc:docMk/>
            <pc:sldMk cId="3184212617" sldId="276"/>
            <ac:spMk id="15" creationId="{2293296F-4C3A-4530-98F5-F83646ACE913}"/>
          </ac:spMkLst>
        </pc:spChg>
        <pc:spChg chg="add del">
          <ac:chgData name="Kimberly Bouyer" userId="bbdb7d0613b492b3" providerId="LiveId" clId="{C6F84A30-890C-4BF9-A797-32AA324B0E86}" dt="2021-09-10T19:28:48.620" v="1176" actId="26606"/>
          <ac:spMkLst>
            <pc:docMk/>
            <pc:sldMk cId="3184212617" sldId="276"/>
            <ac:spMk id="16" creationId="{2AB0E0E5-A956-4B80-A317-E670B96CB03B}"/>
          </ac:spMkLst>
        </pc:spChg>
        <pc:spChg chg="add del">
          <ac:chgData name="Kimberly Bouyer" userId="bbdb7d0613b492b3" providerId="LiveId" clId="{C6F84A30-890C-4BF9-A797-32AA324B0E86}" dt="2021-09-10T19:05:36.991" v="877" actId="700"/>
          <ac:spMkLst>
            <pc:docMk/>
            <pc:sldMk cId="3184212617" sldId="276"/>
            <ac:spMk id="19" creationId="{D6A5485D-4AF6-47BA-8BB1-44D0639B9FA6}"/>
          </ac:spMkLst>
        </pc:spChg>
        <pc:spChg chg="add del">
          <ac:chgData name="Kimberly Bouyer" userId="bbdb7d0613b492b3" providerId="LiveId" clId="{C6F84A30-890C-4BF9-A797-32AA324B0E86}" dt="2021-09-10T19:09:04.152" v="915" actId="26606"/>
          <ac:spMkLst>
            <pc:docMk/>
            <pc:sldMk cId="3184212617" sldId="276"/>
            <ac:spMk id="20" creationId="{D6A5485D-4AF6-47BA-8BB1-44D0639B9FA6}"/>
          </ac:spMkLst>
        </pc:spChg>
        <pc:spChg chg="add del">
          <ac:chgData name="Kimberly Bouyer" userId="bbdb7d0613b492b3" providerId="LiveId" clId="{C6F84A30-890C-4BF9-A797-32AA324B0E86}" dt="2021-09-10T19:05:36.991" v="877" actId="700"/>
          <ac:spMkLst>
            <pc:docMk/>
            <pc:sldMk cId="3184212617" sldId="276"/>
            <ac:spMk id="21" creationId="{E9B141D4-C8D6-48AA-95E4-9D7277D2A93D}"/>
          </ac:spMkLst>
        </pc:spChg>
        <pc:spChg chg="add del">
          <ac:chgData name="Kimberly Bouyer" userId="bbdb7d0613b492b3" providerId="LiveId" clId="{C6F84A30-890C-4BF9-A797-32AA324B0E86}" dt="2021-09-10T19:09:04.152" v="915" actId="26606"/>
          <ac:spMkLst>
            <pc:docMk/>
            <pc:sldMk cId="3184212617" sldId="276"/>
            <ac:spMk id="22" creationId="{E9B141D4-C8D6-48AA-95E4-9D7277D2A93D}"/>
          </ac:spMkLst>
        </pc:spChg>
        <pc:spChg chg="add del">
          <ac:chgData name="Kimberly Bouyer" userId="bbdb7d0613b492b3" providerId="LiveId" clId="{C6F84A30-890C-4BF9-A797-32AA324B0E86}" dt="2021-09-10T19:09:04.152" v="915" actId="26606"/>
          <ac:spMkLst>
            <pc:docMk/>
            <pc:sldMk cId="3184212617" sldId="276"/>
            <ac:spMk id="23" creationId="{2293296F-4C3A-4530-98F5-F83646ACE913}"/>
          </ac:spMkLst>
        </pc:spChg>
        <pc:spChg chg="add del">
          <ac:chgData name="Kimberly Bouyer" userId="bbdb7d0613b492b3" providerId="LiveId" clId="{C6F84A30-890C-4BF9-A797-32AA324B0E86}" dt="2021-09-10T19:05:05.584" v="868" actId="26606"/>
          <ac:spMkLst>
            <pc:docMk/>
            <pc:sldMk cId="3184212617" sldId="276"/>
            <ac:spMk id="25" creationId="{D6A5485D-4AF6-47BA-8BB1-44D0639B9FA6}"/>
          </ac:spMkLst>
        </pc:spChg>
        <pc:spChg chg="add del">
          <ac:chgData name="Kimberly Bouyer" userId="bbdb7d0613b492b3" providerId="LiveId" clId="{C6F84A30-890C-4BF9-A797-32AA324B0E86}" dt="2021-09-10T19:04:25.577" v="863" actId="26606"/>
          <ac:spMkLst>
            <pc:docMk/>
            <pc:sldMk cId="3184212617" sldId="276"/>
            <ac:spMk id="26" creationId="{2293296F-4C3A-4530-98F5-F83646ACE913}"/>
          </ac:spMkLst>
        </pc:spChg>
        <pc:spChg chg="add del">
          <ac:chgData name="Kimberly Bouyer" userId="bbdb7d0613b492b3" providerId="LiveId" clId="{C6F84A30-890C-4BF9-A797-32AA324B0E86}" dt="2021-09-10T19:05:05.584" v="868" actId="26606"/>
          <ac:spMkLst>
            <pc:docMk/>
            <pc:sldMk cId="3184212617" sldId="276"/>
            <ac:spMk id="27" creationId="{E9B141D4-C8D6-48AA-95E4-9D7277D2A93D}"/>
          </ac:spMkLst>
        </pc:spChg>
        <pc:spChg chg="add del">
          <ac:chgData name="Kimberly Bouyer" userId="bbdb7d0613b492b3" providerId="LiveId" clId="{C6F84A30-890C-4BF9-A797-32AA324B0E86}" dt="2021-09-10T19:10:26.086" v="922" actId="26606"/>
          <ac:spMkLst>
            <pc:docMk/>
            <pc:sldMk cId="3184212617" sldId="276"/>
            <ac:spMk id="29" creationId="{2293296F-4C3A-4530-98F5-F83646ACE913}"/>
          </ac:spMkLst>
        </pc:spChg>
        <pc:spChg chg="add del">
          <ac:chgData name="Kimberly Bouyer" userId="bbdb7d0613b492b3" providerId="LiveId" clId="{C6F84A30-890C-4BF9-A797-32AA324B0E86}" dt="2021-09-10T19:19:42.144" v="1065" actId="700"/>
          <ac:spMkLst>
            <pc:docMk/>
            <pc:sldMk cId="3184212617" sldId="276"/>
            <ac:spMk id="31" creationId="{2293296F-4C3A-4530-98F5-F83646ACE913}"/>
          </ac:spMkLst>
        </pc:spChg>
        <pc:spChg chg="add del">
          <ac:chgData name="Kimberly Bouyer" userId="bbdb7d0613b492b3" providerId="LiveId" clId="{C6F84A30-890C-4BF9-A797-32AA324B0E86}" dt="2021-09-10T19:05:15.622" v="874" actId="26606"/>
          <ac:spMkLst>
            <pc:docMk/>
            <pc:sldMk cId="3184212617" sldId="276"/>
            <ac:spMk id="32" creationId="{E2748806-3AF5-4078-830A-C1F26BF1B200}"/>
          </ac:spMkLst>
        </pc:spChg>
        <pc:spChg chg="add del">
          <ac:chgData name="Kimberly Bouyer" userId="bbdb7d0613b492b3" providerId="LiveId" clId="{C6F84A30-890C-4BF9-A797-32AA324B0E86}" dt="2021-09-10T19:05:15.622" v="874" actId="26606"/>
          <ac:spMkLst>
            <pc:docMk/>
            <pc:sldMk cId="3184212617" sldId="276"/>
            <ac:spMk id="33" creationId="{34FBEBF3-C941-4CB0-8AC2-3B50E1371BBF}"/>
          </ac:spMkLst>
        </pc:spChg>
        <pc:spChg chg="add del mod ord">
          <ac:chgData name="Kimberly Bouyer" userId="bbdb7d0613b492b3" providerId="LiveId" clId="{C6F84A30-890C-4BF9-A797-32AA324B0E86}" dt="2021-09-10T19:05:45.938" v="878" actId="26606"/>
          <ac:spMkLst>
            <pc:docMk/>
            <pc:sldMk cId="3184212617" sldId="276"/>
            <ac:spMk id="35" creationId="{D5E10019-72EB-436B-8362-333A347D3538}"/>
          </ac:spMkLst>
        </pc:spChg>
        <pc:spChg chg="add del">
          <ac:chgData name="Kimberly Bouyer" userId="bbdb7d0613b492b3" providerId="LiveId" clId="{C6F84A30-890C-4BF9-A797-32AA324B0E86}" dt="2021-09-10T19:04:25.577" v="863" actId="26606"/>
          <ac:spMkLst>
            <pc:docMk/>
            <pc:sldMk cId="3184212617" sldId="276"/>
            <ac:spMk id="36" creationId="{E2748806-3AF5-4078-830A-C1F26BF1B200}"/>
          </ac:spMkLst>
        </pc:spChg>
        <pc:spChg chg="add del">
          <ac:chgData name="Kimberly Bouyer" userId="bbdb7d0613b492b3" providerId="LiveId" clId="{C6F84A30-890C-4BF9-A797-32AA324B0E86}" dt="2021-09-10T19:20:10.434" v="1071" actId="26606"/>
          <ac:spMkLst>
            <pc:docMk/>
            <pc:sldMk cId="3184212617" sldId="276"/>
            <ac:spMk id="37" creationId="{2293296F-4C3A-4530-98F5-F83646ACE913}"/>
          </ac:spMkLst>
        </pc:spChg>
        <pc:spChg chg="add del">
          <ac:chgData name="Kimberly Bouyer" userId="bbdb7d0613b492b3" providerId="LiveId" clId="{C6F84A30-890C-4BF9-A797-32AA324B0E86}" dt="2021-09-10T19:04:25.577" v="863" actId="26606"/>
          <ac:spMkLst>
            <pc:docMk/>
            <pc:sldMk cId="3184212617" sldId="276"/>
            <ac:spMk id="38" creationId="{34FBEBF3-C941-4CB0-8AC2-3B50E1371BBF}"/>
          </ac:spMkLst>
        </pc:spChg>
        <pc:spChg chg="add del mod ord">
          <ac:chgData name="Kimberly Bouyer" userId="bbdb7d0613b492b3" providerId="LiveId" clId="{C6F84A30-890C-4BF9-A797-32AA324B0E86}" dt="2021-09-10T19:10:04.531" v="919" actId="700"/>
          <ac:spMkLst>
            <pc:docMk/>
            <pc:sldMk cId="3184212617" sldId="276"/>
            <ac:spMk id="39" creationId="{B8356E3E-F95D-4262-A7AD-F755EE9C38FA}"/>
          </ac:spMkLst>
        </pc:spChg>
        <pc:spChg chg="add del">
          <ac:chgData name="Kimberly Bouyer" userId="bbdb7d0613b492b3" providerId="LiveId" clId="{C6F84A30-890C-4BF9-A797-32AA324B0E86}" dt="2021-09-10T19:09:44.846" v="917" actId="700"/>
          <ac:spMkLst>
            <pc:docMk/>
            <pc:sldMk cId="3184212617" sldId="276"/>
            <ac:spMk id="40" creationId="{2293296F-4C3A-4530-98F5-F83646ACE913}"/>
          </ac:spMkLst>
        </pc:spChg>
        <pc:spChg chg="add del mod ord">
          <ac:chgData name="Kimberly Bouyer" userId="bbdb7d0613b492b3" providerId="LiveId" clId="{C6F84A30-890C-4BF9-A797-32AA324B0E86}" dt="2021-09-10T19:10:04.531" v="919" actId="700"/>
          <ac:spMkLst>
            <pc:docMk/>
            <pc:sldMk cId="3184212617" sldId="276"/>
            <ac:spMk id="41" creationId="{05087B3B-FEA0-4E64-9C2B-50C5F9D8A0C9}"/>
          </ac:spMkLst>
        </pc:spChg>
        <pc:spChg chg="add del">
          <ac:chgData name="Kimberly Bouyer" userId="bbdb7d0613b492b3" providerId="LiveId" clId="{C6F84A30-890C-4BF9-A797-32AA324B0E86}" dt="2021-09-10T19:20:40.399" v="1076" actId="26606"/>
          <ac:spMkLst>
            <pc:docMk/>
            <pc:sldMk cId="3184212617" sldId="276"/>
            <ac:spMk id="44" creationId="{2293296F-4C3A-4530-98F5-F83646ACE913}"/>
          </ac:spMkLst>
        </pc:spChg>
        <pc:spChg chg="add del">
          <ac:chgData name="Kimberly Bouyer" userId="bbdb7d0613b492b3" providerId="LiveId" clId="{C6F84A30-890C-4BF9-A797-32AA324B0E86}" dt="2021-09-10T19:10:26.086" v="922" actId="26606"/>
          <ac:spMkLst>
            <pc:docMk/>
            <pc:sldMk cId="3184212617" sldId="276"/>
            <ac:spMk id="45" creationId="{55D20674-CF0C-4687-81B6-A613F871AF46}"/>
          </ac:spMkLst>
        </pc:spChg>
        <pc:spChg chg="add del">
          <ac:chgData name="Kimberly Bouyer" userId="bbdb7d0613b492b3" providerId="LiveId" clId="{C6F84A30-890C-4BF9-A797-32AA324B0E86}" dt="2021-09-10T19:10:26.086" v="922" actId="26606"/>
          <ac:spMkLst>
            <pc:docMk/>
            <pc:sldMk cId="3184212617" sldId="276"/>
            <ac:spMk id="46" creationId="{6C819BFF-25C5-425C-8CD1-789F7A30D26B}"/>
          </ac:spMkLst>
        </pc:spChg>
        <pc:spChg chg="add del">
          <ac:chgData name="Kimberly Bouyer" userId="bbdb7d0613b492b3" providerId="LiveId" clId="{C6F84A30-890C-4BF9-A797-32AA324B0E86}" dt="2021-09-10T19:21:06.944" v="1080" actId="700"/>
          <ac:spMkLst>
            <pc:docMk/>
            <pc:sldMk cId="3184212617" sldId="276"/>
            <ac:spMk id="48" creationId="{2293296F-4C3A-4530-98F5-F83646ACE913}"/>
          </ac:spMkLst>
        </pc:spChg>
        <pc:spChg chg="add del mod ord">
          <ac:chgData name="Kimberly Bouyer" userId="bbdb7d0613b492b3" providerId="LiveId" clId="{C6F84A30-890C-4BF9-A797-32AA324B0E86}" dt="2021-09-10T19:10:04.531" v="919" actId="700"/>
          <ac:spMkLst>
            <pc:docMk/>
            <pc:sldMk cId="3184212617" sldId="276"/>
            <ac:spMk id="49" creationId="{3D691D51-B64A-48FB-9584-E2D3101FD1FE}"/>
          </ac:spMkLst>
        </pc:spChg>
        <pc:spChg chg="add del">
          <ac:chgData name="Kimberly Bouyer" userId="bbdb7d0613b492b3" providerId="LiveId" clId="{C6F84A30-890C-4BF9-A797-32AA324B0E86}" dt="2021-09-10T19:09:44.846" v="917" actId="700"/>
          <ac:spMkLst>
            <pc:docMk/>
            <pc:sldMk cId="3184212617" sldId="276"/>
            <ac:spMk id="50" creationId="{E2748806-3AF5-4078-830A-C1F26BF1B200}"/>
          </ac:spMkLst>
        </pc:spChg>
        <pc:spChg chg="add del">
          <ac:chgData name="Kimberly Bouyer" userId="bbdb7d0613b492b3" providerId="LiveId" clId="{C6F84A30-890C-4BF9-A797-32AA324B0E86}" dt="2021-09-10T19:10:31.396" v="923" actId="700"/>
          <ac:spMkLst>
            <pc:docMk/>
            <pc:sldMk cId="3184212617" sldId="276"/>
            <ac:spMk id="51" creationId="{2293296F-4C3A-4530-98F5-F83646ACE913}"/>
          </ac:spMkLst>
        </pc:spChg>
        <pc:spChg chg="add del">
          <ac:chgData name="Kimberly Bouyer" userId="bbdb7d0613b492b3" providerId="LiveId" clId="{C6F84A30-890C-4BF9-A797-32AA324B0E86}" dt="2021-09-10T19:09:44.846" v="917" actId="700"/>
          <ac:spMkLst>
            <pc:docMk/>
            <pc:sldMk cId="3184212617" sldId="276"/>
            <ac:spMk id="52" creationId="{34FBEBF3-C941-4CB0-8AC2-3B50E1371BBF}"/>
          </ac:spMkLst>
        </pc:spChg>
        <pc:spChg chg="add del">
          <ac:chgData name="Kimberly Bouyer" userId="bbdb7d0613b492b3" providerId="LiveId" clId="{C6F84A30-890C-4BF9-A797-32AA324B0E86}" dt="2021-09-10T19:28:06.662" v="1171" actId="700"/>
          <ac:spMkLst>
            <pc:docMk/>
            <pc:sldMk cId="3184212617" sldId="276"/>
            <ac:spMk id="54" creationId="{2293296F-4C3A-4530-98F5-F83646ACE913}"/>
          </ac:spMkLst>
        </pc:spChg>
        <pc:spChg chg="add del">
          <ac:chgData name="Kimberly Bouyer" userId="bbdb7d0613b492b3" providerId="LiveId" clId="{C6F84A30-890C-4BF9-A797-32AA324B0E86}" dt="2021-09-10T19:19:42.144" v="1065" actId="700"/>
          <ac:spMkLst>
            <pc:docMk/>
            <pc:sldMk cId="3184212617" sldId="276"/>
            <ac:spMk id="56" creationId="{E2748806-3AF5-4078-830A-C1F26BF1B200}"/>
          </ac:spMkLst>
        </pc:spChg>
        <pc:spChg chg="add del">
          <ac:chgData name="Kimberly Bouyer" userId="bbdb7d0613b492b3" providerId="LiveId" clId="{C6F84A30-890C-4BF9-A797-32AA324B0E86}" dt="2021-09-10T19:19:42.144" v="1065" actId="700"/>
          <ac:spMkLst>
            <pc:docMk/>
            <pc:sldMk cId="3184212617" sldId="276"/>
            <ac:spMk id="57" creationId="{34FBEBF3-C941-4CB0-8AC2-3B50E1371BBF}"/>
          </ac:spMkLst>
        </pc:spChg>
        <pc:spChg chg="add del">
          <ac:chgData name="Kimberly Bouyer" userId="bbdb7d0613b492b3" providerId="LiveId" clId="{C6F84A30-890C-4BF9-A797-32AA324B0E86}" dt="2021-09-10T19:20:10.434" v="1071" actId="26606"/>
          <ac:spMkLst>
            <pc:docMk/>
            <pc:sldMk cId="3184212617" sldId="276"/>
            <ac:spMk id="58" creationId="{E2748806-3AF5-4078-830A-C1F26BF1B200}"/>
          </ac:spMkLst>
        </pc:spChg>
        <pc:spChg chg="add del">
          <ac:chgData name="Kimberly Bouyer" userId="bbdb7d0613b492b3" providerId="LiveId" clId="{C6F84A30-890C-4BF9-A797-32AA324B0E86}" dt="2021-09-10T19:20:10.434" v="1071" actId="26606"/>
          <ac:spMkLst>
            <pc:docMk/>
            <pc:sldMk cId="3184212617" sldId="276"/>
            <ac:spMk id="59" creationId="{34FBEBF3-C941-4CB0-8AC2-3B50E1371BBF}"/>
          </ac:spMkLst>
        </pc:spChg>
        <pc:spChg chg="add del">
          <ac:chgData name="Kimberly Bouyer" userId="bbdb7d0613b492b3" providerId="LiveId" clId="{C6F84A30-890C-4BF9-A797-32AA324B0E86}" dt="2021-09-10T19:10:31.396" v="923" actId="700"/>
          <ac:spMkLst>
            <pc:docMk/>
            <pc:sldMk cId="3184212617" sldId="276"/>
            <ac:spMk id="61" creationId="{55D20674-CF0C-4687-81B6-A613F871AF46}"/>
          </ac:spMkLst>
        </pc:spChg>
        <pc:spChg chg="add del">
          <ac:chgData name="Kimberly Bouyer" userId="bbdb7d0613b492b3" providerId="LiveId" clId="{C6F84A30-890C-4BF9-A797-32AA324B0E86}" dt="2021-09-10T19:21:16.069" v="1083" actId="26606"/>
          <ac:spMkLst>
            <pc:docMk/>
            <pc:sldMk cId="3184212617" sldId="276"/>
            <ac:spMk id="62" creationId="{2293296F-4C3A-4530-98F5-F83646ACE913}"/>
          </ac:spMkLst>
        </pc:spChg>
        <pc:spChg chg="add del">
          <ac:chgData name="Kimberly Bouyer" userId="bbdb7d0613b492b3" providerId="LiveId" clId="{C6F84A30-890C-4BF9-A797-32AA324B0E86}" dt="2021-09-10T19:10:31.396" v="923" actId="700"/>
          <ac:spMkLst>
            <pc:docMk/>
            <pc:sldMk cId="3184212617" sldId="276"/>
            <ac:spMk id="63" creationId="{6C819BFF-25C5-425C-8CD1-789F7A30D26B}"/>
          </ac:spMkLst>
        </pc:spChg>
        <pc:spChg chg="add del">
          <ac:chgData name="Kimberly Bouyer" userId="bbdb7d0613b492b3" providerId="LiveId" clId="{C6F84A30-890C-4BF9-A797-32AA324B0E86}" dt="2021-09-10T19:20:15.064" v="1072" actId="700"/>
          <ac:spMkLst>
            <pc:docMk/>
            <pc:sldMk cId="3184212617" sldId="276"/>
            <ac:spMk id="64" creationId="{2293296F-4C3A-4530-98F5-F83646ACE913}"/>
          </ac:spMkLst>
        </pc:spChg>
        <pc:spChg chg="add del">
          <ac:chgData name="Kimberly Bouyer" userId="bbdb7d0613b492b3" providerId="LiveId" clId="{C6F84A30-890C-4BF9-A797-32AA324B0E86}" dt="2021-09-10T19:28:35.024" v="1174" actId="26606"/>
          <ac:spMkLst>
            <pc:docMk/>
            <pc:sldMk cId="3184212617" sldId="276"/>
            <ac:spMk id="65" creationId="{2293296F-4C3A-4530-98F5-F83646ACE913}"/>
          </ac:spMkLst>
        </pc:spChg>
        <pc:spChg chg="add del">
          <ac:chgData name="Kimberly Bouyer" userId="bbdb7d0613b492b3" providerId="LiveId" clId="{C6F84A30-890C-4BF9-A797-32AA324B0E86}" dt="2021-09-10T19:20:40.399" v="1076" actId="26606"/>
          <ac:spMkLst>
            <pc:docMk/>
            <pc:sldMk cId="3184212617" sldId="276"/>
            <ac:spMk id="68" creationId="{D6A5485D-4AF6-47BA-8BB1-44D0639B9FA6}"/>
          </ac:spMkLst>
        </pc:spChg>
        <pc:spChg chg="add del">
          <ac:chgData name="Kimberly Bouyer" userId="bbdb7d0613b492b3" providerId="LiveId" clId="{C6F84A30-890C-4BF9-A797-32AA324B0E86}" dt="2021-09-10T19:20:40.399" v="1076" actId="26606"/>
          <ac:spMkLst>
            <pc:docMk/>
            <pc:sldMk cId="3184212617" sldId="276"/>
            <ac:spMk id="69" creationId="{E9B141D4-C8D6-48AA-95E4-9D7277D2A93D}"/>
          </ac:spMkLst>
        </pc:spChg>
        <pc:spChg chg="add del">
          <ac:chgData name="Kimberly Bouyer" userId="bbdb7d0613b492b3" providerId="LiveId" clId="{C6F84A30-890C-4BF9-A797-32AA324B0E86}" dt="2021-09-10T19:30:16.769" v="1207" actId="26606"/>
          <ac:spMkLst>
            <pc:docMk/>
            <pc:sldMk cId="3184212617" sldId="276"/>
            <ac:spMk id="71" creationId="{2293296F-4C3A-4530-98F5-F83646ACE913}"/>
          </ac:spMkLst>
        </pc:spChg>
        <pc:spChg chg="add del">
          <ac:chgData name="Kimberly Bouyer" userId="bbdb7d0613b492b3" providerId="LiveId" clId="{C6F84A30-890C-4BF9-A797-32AA324B0E86}" dt="2021-09-10T19:28:06.662" v="1171" actId="700"/>
          <ac:spMkLst>
            <pc:docMk/>
            <pc:sldMk cId="3184212617" sldId="276"/>
            <ac:spMk id="72" creationId="{AE6FDE22-1F54-452D-A9BA-1BE9FDB53450}"/>
          </ac:spMkLst>
        </pc:spChg>
        <pc:spChg chg="add del">
          <ac:chgData name="Kimberly Bouyer" userId="bbdb7d0613b492b3" providerId="LiveId" clId="{C6F84A30-890C-4BF9-A797-32AA324B0E86}" dt="2021-09-10T19:20:45.979" v="1077" actId="700"/>
          <ac:spMkLst>
            <pc:docMk/>
            <pc:sldMk cId="3184212617" sldId="276"/>
            <ac:spMk id="73" creationId="{2293296F-4C3A-4530-98F5-F83646ACE913}"/>
          </ac:spMkLst>
        </pc:spChg>
        <pc:spChg chg="add del">
          <ac:chgData name="Kimberly Bouyer" userId="bbdb7d0613b492b3" providerId="LiveId" clId="{C6F84A30-890C-4BF9-A797-32AA324B0E86}" dt="2021-09-10T19:20:15.064" v="1072" actId="700"/>
          <ac:spMkLst>
            <pc:docMk/>
            <pc:sldMk cId="3184212617" sldId="276"/>
            <ac:spMk id="74" creationId="{AE6FDE22-1F54-452D-A9BA-1BE9FDB53450}"/>
          </ac:spMkLst>
        </pc:spChg>
        <pc:spChg chg="add del">
          <ac:chgData name="Kimberly Bouyer" userId="bbdb7d0613b492b3" providerId="LiveId" clId="{C6F84A30-890C-4BF9-A797-32AA324B0E86}" dt="2021-09-10T19:20:15.064" v="1072" actId="700"/>
          <ac:spMkLst>
            <pc:docMk/>
            <pc:sldMk cId="3184212617" sldId="276"/>
            <ac:spMk id="76" creationId="{E24727BA-2777-4823-88E1-1B4B61968504}"/>
          </ac:spMkLst>
        </pc:spChg>
        <pc:spChg chg="add del">
          <ac:chgData name="Kimberly Bouyer" userId="bbdb7d0613b492b3" providerId="LiveId" clId="{C6F84A30-890C-4BF9-A797-32AA324B0E86}" dt="2021-09-10T19:28:06.662" v="1171" actId="700"/>
          <ac:spMkLst>
            <pc:docMk/>
            <pc:sldMk cId="3184212617" sldId="276"/>
            <ac:spMk id="77" creationId="{E24727BA-2777-4823-88E1-1B4B61968504}"/>
          </ac:spMkLst>
        </pc:spChg>
        <pc:spChg chg="add del">
          <ac:chgData name="Kimberly Bouyer" userId="bbdb7d0613b492b3" providerId="LiveId" clId="{C6F84A30-890C-4BF9-A797-32AA324B0E86}" dt="2021-09-10T19:20:15.064" v="1072" actId="700"/>
          <ac:spMkLst>
            <pc:docMk/>
            <pc:sldMk cId="3184212617" sldId="276"/>
            <ac:spMk id="78" creationId="{2AB0E0E5-A956-4B80-A317-E670B96CB03B}"/>
          </ac:spMkLst>
        </pc:spChg>
        <pc:spChg chg="add del">
          <ac:chgData name="Kimberly Bouyer" userId="bbdb7d0613b492b3" providerId="LiveId" clId="{C6F84A30-890C-4BF9-A797-32AA324B0E86}" dt="2021-09-10T19:28:06.662" v="1171" actId="700"/>
          <ac:spMkLst>
            <pc:docMk/>
            <pc:sldMk cId="3184212617" sldId="276"/>
            <ac:spMk id="79" creationId="{2AB0E0E5-A956-4B80-A317-E670B96CB03B}"/>
          </ac:spMkLst>
        </pc:spChg>
        <pc:spChg chg="add del">
          <ac:chgData name="Kimberly Bouyer" userId="bbdb7d0613b492b3" providerId="LiveId" clId="{C6F84A30-890C-4BF9-A797-32AA324B0E86}" dt="2021-09-10T19:48:30.871" v="1326" actId="700"/>
          <ac:spMkLst>
            <pc:docMk/>
            <pc:sldMk cId="3184212617" sldId="276"/>
            <ac:spMk id="83" creationId="{2293296F-4C3A-4530-98F5-F83646ACE913}"/>
          </ac:spMkLst>
        </pc:spChg>
        <pc:spChg chg="add del">
          <ac:chgData name="Kimberly Bouyer" userId="bbdb7d0613b492b3" providerId="LiveId" clId="{C6F84A30-890C-4BF9-A797-32AA324B0E86}" dt="2021-09-10T19:20:45.979" v="1077" actId="700"/>
          <ac:spMkLst>
            <pc:docMk/>
            <pc:sldMk cId="3184212617" sldId="276"/>
            <ac:spMk id="84" creationId="{D6A5485D-4AF6-47BA-8BB1-44D0639B9FA6}"/>
          </ac:spMkLst>
        </pc:spChg>
        <pc:spChg chg="add del">
          <ac:chgData name="Kimberly Bouyer" userId="bbdb7d0613b492b3" providerId="LiveId" clId="{C6F84A30-890C-4BF9-A797-32AA324B0E86}" dt="2021-09-10T19:48:49.604" v="1329" actId="700"/>
          <ac:spMkLst>
            <pc:docMk/>
            <pc:sldMk cId="3184212617" sldId="276"/>
            <ac:spMk id="86" creationId="{2293296F-4C3A-4530-98F5-F83646ACE913}"/>
          </ac:spMkLst>
        </pc:spChg>
        <pc:spChg chg="add del">
          <ac:chgData name="Kimberly Bouyer" userId="bbdb7d0613b492b3" providerId="LiveId" clId="{C6F84A30-890C-4BF9-A797-32AA324B0E86}" dt="2021-09-10T19:21:06.944" v="1080" actId="700"/>
          <ac:spMkLst>
            <pc:docMk/>
            <pc:sldMk cId="3184212617" sldId="276"/>
            <ac:spMk id="87" creationId="{D6A5485D-4AF6-47BA-8BB1-44D0639B9FA6}"/>
          </ac:spMkLst>
        </pc:spChg>
        <pc:spChg chg="add del">
          <ac:chgData name="Kimberly Bouyer" userId="bbdb7d0613b492b3" providerId="LiveId" clId="{C6F84A30-890C-4BF9-A797-32AA324B0E86}" dt="2021-09-10T19:20:45.979" v="1077" actId="700"/>
          <ac:spMkLst>
            <pc:docMk/>
            <pc:sldMk cId="3184212617" sldId="276"/>
            <ac:spMk id="88" creationId="{E9B141D4-C8D6-48AA-95E4-9D7277D2A93D}"/>
          </ac:spMkLst>
        </pc:spChg>
        <pc:spChg chg="add del">
          <ac:chgData name="Kimberly Bouyer" userId="bbdb7d0613b492b3" providerId="LiveId" clId="{C6F84A30-890C-4BF9-A797-32AA324B0E86}" dt="2021-09-10T19:21:06.944" v="1080" actId="700"/>
          <ac:spMkLst>
            <pc:docMk/>
            <pc:sldMk cId="3184212617" sldId="276"/>
            <ac:spMk id="89" creationId="{E9B141D4-C8D6-48AA-95E4-9D7277D2A93D}"/>
          </ac:spMkLst>
        </pc:spChg>
        <pc:spChg chg="add del">
          <ac:chgData name="Kimberly Bouyer" userId="bbdb7d0613b492b3" providerId="LiveId" clId="{C6F84A30-890C-4BF9-A797-32AA324B0E86}" dt="2021-09-10T19:49:16.993" v="1332" actId="700"/>
          <ac:spMkLst>
            <pc:docMk/>
            <pc:sldMk cId="3184212617" sldId="276"/>
            <ac:spMk id="91" creationId="{AE6FDE22-1F54-452D-A9BA-1BE9FDB53450}"/>
          </ac:spMkLst>
        </pc:spChg>
        <pc:spChg chg="add del">
          <ac:chgData name="Kimberly Bouyer" userId="bbdb7d0613b492b3" providerId="LiveId" clId="{C6F84A30-890C-4BF9-A797-32AA324B0E86}" dt="2021-09-10T19:28:35.024" v="1174" actId="26606"/>
          <ac:spMkLst>
            <pc:docMk/>
            <pc:sldMk cId="3184212617" sldId="276"/>
            <ac:spMk id="92" creationId="{D6A5485D-4AF6-47BA-8BB1-44D0639B9FA6}"/>
          </ac:spMkLst>
        </pc:spChg>
        <pc:spChg chg="add del">
          <ac:chgData name="Kimberly Bouyer" userId="bbdb7d0613b492b3" providerId="LiveId" clId="{C6F84A30-890C-4BF9-A797-32AA324B0E86}" dt="2021-09-10T19:28:35.024" v="1174" actId="26606"/>
          <ac:spMkLst>
            <pc:docMk/>
            <pc:sldMk cId="3184212617" sldId="276"/>
            <ac:spMk id="93" creationId="{E9B141D4-C8D6-48AA-95E4-9D7277D2A93D}"/>
          </ac:spMkLst>
        </pc:spChg>
        <pc:spChg chg="add del">
          <ac:chgData name="Kimberly Bouyer" userId="bbdb7d0613b492b3" providerId="LiveId" clId="{C6F84A30-890C-4BF9-A797-32AA324B0E86}" dt="2021-09-10T19:21:16.069" v="1083" actId="26606"/>
          <ac:spMkLst>
            <pc:docMk/>
            <pc:sldMk cId="3184212617" sldId="276"/>
            <ac:spMk id="94" creationId="{E2748806-3AF5-4078-830A-C1F26BF1B200}"/>
          </ac:spMkLst>
        </pc:spChg>
        <pc:spChg chg="add del">
          <ac:chgData name="Kimberly Bouyer" userId="bbdb7d0613b492b3" providerId="LiveId" clId="{C6F84A30-890C-4BF9-A797-32AA324B0E86}" dt="2021-09-10T19:21:16.069" v="1083" actId="26606"/>
          <ac:spMkLst>
            <pc:docMk/>
            <pc:sldMk cId="3184212617" sldId="276"/>
            <ac:spMk id="95" creationId="{34FBEBF3-C941-4CB0-8AC2-3B50E1371BBF}"/>
          </ac:spMkLst>
        </pc:spChg>
        <pc:spChg chg="add del">
          <ac:chgData name="Kimberly Bouyer" userId="bbdb7d0613b492b3" providerId="LiveId" clId="{C6F84A30-890C-4BF9-A797-32AA324B0E86}" dt="2021-09-10T19:28:48.620" v="1176" actId="26606"/>
          <ac:spMkLst>
            <pc:docMk/>
            <pc:sldMk cId="3184212617" sldId="276"/>
            <ac:spMk id="96" creationId="{AE6FDE22-1F54-452D-A9BA-1BE9FDB53450}"/>
          </ac:spMkLst>
        </pc:spChg>
        <pc:spChg chg="add del">
          <ac:chgData name="Kimberly Bouyer" userId="bbdb7d0613b492b3" providerId="LiveId" clId="{C6F84A30-890C-4BF9-A797-32AA324B0E86}" dt="2021-09-10T19:27:50.137" v="1169" actId="700"/>
          <ac:spMkLst>
            <pc:docMk/>
            <pc:sldMk cId="3184212617" sldId="276"/>
            <ac:spMk id="97" creationId="{2293296F-4C3A-4530-98F5-F83646ACE913}"/>
          </ac:spMkLst>
        </pc:spChg>
        <pc:spChg chg="add del">
          <ac:chgData name="Kimberly Bouyer" userId="bbdb7d0613b492b3" providerId="LiveId" clId="{C6F84A30-890C-4BF9-A797-32AA324B0E86}" dt="2021-09-10T19:28:48.620" v="1176" actId="26606"/>
          <ac:spMkLst>
            <pc:docMk/>
            <pc:sldMk cId="3184212617" sldId="276"/>
            <ac:spMk id="99" creationId="{E24727BA-2777-4823-88E1-1B4B61968504}"/>
          </ac:spMkLst>
        </pc:spChg>
        <pc:spChg chg="add del">
          <ac:chgData name="Kimberly Bouyer" userId="bbdb7d0613b492b3" providerId="LiveId" clId="{C6F84A30-890C-4BF9-A797-32AA324B0E86}" dt="2021-09-10T19:49:16.993" v="1332" actId="700"/>
          <ac:spMkLst>
            <pc:docMk/>
            <pc:sldMk cId="3184212617" sldId="276"/>
            <ac:spMk id="101" creationId="{E24727BA-2777-4823-88E1-1B4B61968504}"/>
          </ac:spMkLst>
        </pc:spChg>
        <pc:spChg chg="add del">
          <ac:chgData name="Kimberly Bouyer" userId="bbdb7d0613b492b3" providerId="LiveId" clId="{C6F84A30-890C-4BF9-A797-32AA324B0E86}" dt="2021-09-10T19:48:30.871" v="1326" actId="700"/>
          <ac:spMkLst>
            <pc:docMk/>
            <pc:sldMk cId="3184212617" sldId="276"/>
            <ac:spMk id="102" creationId="{D6A5485D-4AF6-47BA-8BB1-44D0639B9FA6}"/>
          </ac:spMkLst>
        </pc:spChg>
        <pc:spChg chg="add del">
          <ac:chgData name="Kimberly Bouyer" userId="bbdb7d0613b492b3" providerId="LiveId" clId="{C6F84A30-890C-4BF9-A797-32AA324B0E86}" dt="2021-09-10T19:48:30.871" v="1326" actId="700"/>
          <ac:spMkLst>
            <pc:docMk/>
            <pc:sldMk cId="3184212617" sldId="276"/>
            <ac:spMk id="103" creationId="{E9B141D4-C8D6-48AA-95E4-9D7277D2A93D}"/>
          </ac:spMkLst>
        </pc:spChg>
        <pc:spChg chg="add del">
          <ac:chgData name="Kimberly Bouyer" userId="bbdb7d0613b492b3" providerId="LiveId" clId="{C6F84A30-890C-4BF9-A797-32AA324B0E86}" dt="2021-09-10T19:27:50.137" v="1169" actId="700"/>
          <ac:spMkLst>
            <pc:docMk/>
            <pc:sldMk cId="3184212617" sldId="276"/>
            <ac:spMk id="104" creationId="{55D20674-CF0C-4687-81B6-A613F871AF46}"/>
          </ac:spMkLst>
        </pc:spChg>
        <pc:spChg chg="add del">
          <ac:chgData name="Kimberly Bouyer" userId="bbdb7d0613b492b3" providerId="LiveId" clId="{C6F84A30-890C-4BF9-A797-32AA324B0E86}" dt="2021-09-10T19:27:50.137" v="1169" actId="700"/>
          <ac:spMkLst>
            <pc:docMk/>
            <pc:sldMk cId="3184212617" sldId="276"/>
            <ac:spMk id="105" creationId="{6C819BFF-25C5-425C-8CD1-789F7A30D26B}"/>
          </ac:spMkLst>
        </pc:spChg>
        <pc:spChg chg="add del">
          <ac:chgData name="Kimberly Bouyer" userId="bbdb7d0613b492b3" providerId="LiveId" clId="{C6F84A30-890C-4BF9-A797-32AA324B0E86}" dt="2021-09-10T19:49:16.993" v="1332" actId="700"/>
          <ac:spMkLst>
            <pc:docMk/>
            <pc:sldMk cId="3184212617" sldId="276"/>
            <ac:spMk id="106" creationId="{2AB0E0E5-A956-4B80-A317-E670B96CB03B}"/>
          </ac:spMkLst>
        </pc:spChg>
        <pc:spChg chg="add del">
          <ac:chgData name="Kimberly Bouyer" userId="bbdb7d0613b492b3" providerId="LiveId" clId="{C6F84A30-890C-4BF9-A797-32AA324B0E86}" dt="2021-09-10T19:30:16.769" v="1207" actId="26606"/>
          <ac:spMkLst>
            <pc:docMk/>
            <pc:sldMk cId="3184212617" sldId="276"/>
            <ac:spMk id="108" creationId="{E2748806-3AF5-4078-830A-C1F26BF1B200}"/>
          </ac:spMkLst>
        </pc:spChg>
        <pc:spChg chg="add del">
          <ac:chgData name="Kimberly Bouyer" userId="bbdb7d0613b492b3" providerId="LiveId" clId="{C6F84A30-890C-4BF9-A797-32AA324B0E86}" dt="2021-09-10T19:30:16.769" v="1207" actId="26606"/>
          <ac:spMkLst>
            <pc:docMk/>
            <pc:sldMk cId="3184212617" sldId="276"/>
            <ac:spMk id="109" creationId="{34FBEBF3-C941-4CB0-8AC2-3B50E1371BBF}"/>
          </ac:spMkLst>
        </pc:spChg>
        <pc:spChg chg="add del">
          <ac:chgData name="Kimberly Bouyer" userId="bbdb7d0613b492b3" providerId="LiveId" clId="{C6F84A30-890C-4BF9-A797-32AA324B0E86}" dt="2021-09-10T19:28:48.620" v="1176" actId="26606"/>
          <ac:spMkLst>
            <pc:docMk/>
            <pc:sldMk cId="3184212617" sldId="276"/>
            <ac:spMk id="111" creationId="{03743AE9-5485-4C08-9850-753B9960DFB0}"/>
          </ac:spMkLst>
        </pc:spChg>
        <pc:spChg chg="add del">
          <ac:chgData name="Kimberly Bouyer" userId="bbdb7d0613b492b3" providerId="LiveId" clId="{C6F84A30-890C-4BF9-A797-32AA324B0E86}" dt="2021-09-10T19:48:15.693" v="1323" actId="700"/>
          <ac:spMkLst>
            <pc:docMk/>
            <pc:sldMk cId="3184212617" sldId="276"/>
            <ac:spMk id="112" creationId="{2293296F-4C3A-4530-98F5-F83646ACE913}"/>
          </ac:spMkLst>
        </pc:spChg>
        <pc:spChg chg="add del">
          <ac:chgData name="Kimberly Bouyer" userId="bbdb7d0613b492b3" providerId="LiveId" clId="{C6F84A30-890C-4BF9-A797-32AA324B0E86}" dt="2021-09-10T19:29:30.980" v="1201" actId="26606"/>
          <ac:spMkLst>
            <pc:docMk/>
            <pc:sldMk cId="3184212617" sldId="276"/>
            <ac:spMk id="113" creationId="{2293296F-4C3A-4530-98F5-F83646ACE913}"/>
          </ac:spMkLst>
        </pc:spChg>
        <pc:spChg chg="add del">
          <ac:chgData name="Kimberly Bouyer" userId="bbdb7d0613b492b3" providerId="LiveId" clId="{C6F84A30-890C-4BF9-A797-32AA324B0E86}" dt="2021-09-10T19:48:49.604" v="1329" actId="700"/>
          <ac:spMkLst>
            <pc:docMk/>
            <pc:sldMk cId="3184212617" sldId="276"/>
            <ac:spMk id="117" creationId="{D6A5485D-4AF6-47BA-8BB1-44D0639B9FA6}"/>
          </ac:spMkLst>
        </pc:spChg>
        <pc:spChg chg="add del">
          <ac:chgData name="Kimberly Bouyer" userId="bbdb7d0613b492b3" providerId="LiveId" clId="{C6F84A30-890C-4BF9-A797-32AA324B0E86}" dt="2021-09-10T19:48:49.604" v="1329" actId="700"/>
          <ac:spMkLst>
            <pc:docMk/>
            <pc:sldMk cId="3184212617" sldId="276"/>
            <ac:spMk id="118" creationId="{E9B141D4-C8D6-48AA-95E4-9D7277D2A93D}"/>
          </ac:spMkLst>
        </pc:spChg>
        <pc:spChg chg="add del">
          <ac:chgData name="Kimberly Bouyer" userId="bbdb7d0613b492b3" providerId="LiveId" clId="{C6F84A30-890C-4BF9-A797-32AA324B0E86}" dt="2021-09-10T19:49:37.513" v="1335" actId="700"/>
          <ac:spMkLst>
            <pc:docMk/>
            <pc:sldMk cId="3184212617" sldId="276"/>
            <ac:spMk id="119" creationId="{2293296F-4C3A-4530-98F5-F83646ACE913}"/>
          </ac:spMkLst>
        </pc:spChg>
        <pc:spChg chg="add del">
          <ac:chgData name="Kimberly Bouyer" userId="bbdb7d0613b492b3" providerId="LiveId" clId="{C6F84A30-890C-4BF9-A797-32AA324B0E86}" dt="2021-09-10T19:29:30.980" v="1201" actId="26606"/>
          <ac:spMkLst>
            <pc:docMk/>
            <pc:sldMk cId="3184212617" sldId="276"/>
            <ac:spMk id="121" creationId="{D6A5485D-4AF6-47BA-8BB1-44D0639B9FA6}"/>
          </ac:spMkLst>
        </pc:spChg>
        <pc:spChg chg="add del">
          <ac:chgData name="Kimberly Bouyer" userId="bbdb7d0613b492b3" providerId="LiveId" clId="{C6F84A30-890C-4BF9-A797-32AA324B0E86}" dt="2021-09-10T19:29:30.980" v="1201" actId="26606"/>
          <ac:spMkLst>
            <pc:docMk/>
            <pc:sldMk cId="3184212617" sldId="276"/>
            <ac:spMk id="122" creationId="{E9B141D4-C8D6-48AA-95E4-9D7277D2A93D}"/>
          </ac:spMkLst>
        </pc:spChg>
        <pc:spChg chg="add del mod">
          <ac:chgData name="Kimberly Bouyer" userId="bbdb7d0613b492b3" providerId="LiveId" clId="{C6F84A30-890C-4BF9-A797-32AA324B0E86}" dt="2021-09-10T19:29:53.247" v="1203" actId="26606"/>
          <ac:spMkLst>
            <pc:docMk/>
            <pc:sldMk cId="3184212617" sldId="276"/>
            <ac:spMk id="126" creationId="{EFC23E85-0AA8-43C8-AC57-97EC3827EC88}"/>
          </ac:spMkLst>
        </pc:spChg>
        <pc:spChg chg="add del">
          <ac:chgData name="Kimberly Bouyer" userId="bbdb7d0613b492b3" providerId="LiveId" clId="{C6F84A30-890C-4BF9-A797-32AA324B0E86}" dt="2021-09-10T19:48:15.693" v="1323" actId="700"/>
          <ac:spMkLst>
            <pc:docMk/>
            <pc:sldMk cId="3184212617" sldId="276"/>
            <ac:spMk id="127" creationId="{D6A5485D-4AF6-47BA-8BB1-44D0639B9FA6}"/>
          </ac:spMkLst>
        </pc:spChg>
        <pc:spChg chg="add del">
          <ac:chgData name="Kimberly Bouyer" userId="bbdb7d0613b492b3" providerId="LiveId" clId="{C6F84A30-890C-4BF9-A797-32AA324B0E86}" dt="2021-09-10T19:48:15.693" v="1323" actId="700"/>
          <ac:spMkLst>
            <pc:docMk/>
            <pc:sldMk cId="3184212617" sldId="276"/>
            <ac:spMk id="128" creationId="{E9B141D4-C8D6-48AA-95E4-9D7277D2A93D}"/>
          </ac:spMkLst>
        </pc:spChg>
        <pc:spChg chg="add del">
          <ac:chgData name="Kimberly Bouyer" userId="bbdb7d0613b492b3" providerId="LiveId" clId="{C6F84A30-890C-4BF9-A797-32AA324B0E86}" dt="2021-09-10T19:29:53.247" v="1203" actId="26606"/>
          <ac:spMkLst>
            <pc:docMk/>
            <pc:sldMk cId="3184212617" sldId="276"/>
            <ac:spMk id="129" creationId="{AE6FDE22-1F54-452D-A9BA-1BE9FDB53450}"/>
          </ac:spMkLst>
        </pc:spChg>
        <pc:spChg chg="add del">
          <ac:chgData name="Kimberly Bouyer" userId="bbdb7d0613b492b3" providerId="LiveId" clId="{C6F84A30-890C-4BF9-A797-32AA324B0E86}" dt="2021-09-10T19:29:53.247" v="1203" actId="26606"/>
          <ac:spMkLst>
            <pc:docMk/>
            <pc:sldMk cId="3184212617" sldId="276"/>
            <ac:spMk id="131" creationId="{E24727BA-2777-4823-88E1-1B4B61968504}"/>
          </ac:spMkLst>
        </pc:spChg>
        <pc:spChg chg="add del">
          <ac:chgData name="Kimberly Bouyer" userId="bbdb7d0613b492b3" providerId="LiveId" clId="{C6F84A30-890C-4BF9-A797-32AA324B0E86}" dt="2021-09-10T19:29:53.247" v="1203" actId="26606"/>
          <ac:spMkLst>
            <pc:docMk/>
            <pc:sldMk cId="3184212617" sldId="276"/>
            <ac:spMk id="133" creationId="{2AB0E0E5-A956-4B80-A317-E670B96CB03B}"/>
          </ac:spMkLst>
        </pc:spChg>
        <pc:spChg chg="add del">
          <ac:chgData name="Kimberly Bouyer" userId="bbdb7d0613b492b3" providerId="LiveId" clId="{C6F84A30-890C-4BF9-A797-32AA324B0E86}" dt="2021-09-10T19:49:16.993" v="1332" actId="700"/>
          <ac:spMkLst>
            <pc:docMk/>
            <pc:sldMk cId="3184212617" sldId="276"/>
            <ac:spMk id="137" creationId="{43DE9F22-918C-4ED0-9598-B5EC3D013597}"/>
          </ac:spMkLst>
        </pc:spChg>
        <pc:spChg chg="add del">
          <ac:chgData name="Kimberly Bouyer" userId="bbdb7d0613b492b3" providerId="LiveId" clId="{C6F84A30-890C-4BF9-A797-32AA324B0E86}" dt="2021-09-10T19:49:37.513" v="1335" actId="700"/>
          <ac:spMkLst>
            <pc:docMk/>
            <pc:sldMk cId="3184212617" sldId="276"/>
            <ac:spMk id="140" creationId="{E2748806-3AF5-4078-830A-C1F26BF1B200}"/>
          </ac:spMkLst>
        </pc:spChg>
        <pc:spChg chg="add del">
          <ac:chgData name="Kimberly Bouyer" userId="bbdb7d0613b492b3" providerId="LiveId" clId="{C6F84A30-890C-4BF9-A797-32AA324B0E86}" dt="2021-09-10T19:49:37.513" v="1335" actId="700"/>
          <ac:spMkLst>
            <pc:docMk/>
            <pc:sldMk cId="3184212617" sldId="276"/>
            <ac:spMk id="141" creationId="{34FBEBF3-C941-4CB0-8AC2-3B50E1371BBF}"/>
          </ac:spMkLst>
        </pc:spChg>
        <pc:spChg chg="add del mod ord">
          <ac:chgData name="Kimberly Bouyer" userId="bbdb7d0613b492b3" providerId="LiveId" clId="{C6F84A30-890C-4BF9-A797-32AA324B0E86}" dt="2021-09-10T19:50:02.943" v="1337" actId="700"/>
          <ac:spMkLst>
            <pc:docMk/>
            <pc:sldMk cId="3184212617" sldId="276"/>
            <ac:spMk id="142" creationId="{4956884E-7ADD-4B91-8F94-EC7A8663A61B}"/>
          </ac:spMkLst>
        </pc:spChg>
        <pc:spChg chg="add mod ord">
          <ac:chgData name="Kimberly Bouyer" userId="bbdb7d0613b492b3" providerId="LiveId" clId="{C6F84A30-890C-4BF9-A797-32AA324B0E86}" dt="2021-09-10T19:51:41.886" v="1364" actId="700"/>
          <ac:spMkLst>
            <pc:docMk/>
            <pc:sldMk cId="3184212617" sldId="276"/>
            <ac:spMk id="143" creationId="{4FCB54B6-E494-42F5-B6B0-FFFA21AA220D}"/>
          </ac:spMkLst>
        </pc:spChg>
        <pc:spChg chg="add del">
          <ac:chgData name="Kimberly Bouyer" userId="bbdb7d0613b492b3" providerId="LiveId" clId="{C6F84A30-890C-4BF9-A797-32AA324B0E86}" dt="2021-09-10T19:30:04.955" v="1204" actId="700"/>
          <ac:spMkLst>
            <pc:docMk/>
            <pc:sldMk cId="3184212617" sldId="276"/>
            <ac:spMk id="146" creationId="{2293296F-4C3A-4530-98F5-F83646ACE913}"/>
          </ac:spMkLst>
        </pc:spChg>
        <pc:spChg chg="add del">
          <ac:chgData name="Kimberly Bouyer" userId="bbdb7d0613b492b3" providerId="LiveId" clId="{C6F84A30-890C-4BF9-A797-32AA324B0E86}" dt="2021-09-10T19:30:04.955" v="1204" actId="700"/>
          <ac:spMkLst>
            <pc:docMk/>
            <pc:sldMk cId="3184212617" sldId="276"/>
            <ac:spMk id="156" creationId="{D6A5485D-4AF6-47BA-8BB1-44D0639B9FA6}"/>
          </ac:spMkLst>
        </pc:spChg>
        <pc:spChg chg="add del">
          <ac:chgData name="Kimberly Bouyer" userId="bbdb7d0613b492b3" providerId="LiveId" clId="{C6F84A30-890C-4BF9-A797-32AA324B0E86}" dt="2021-09-10T19:30:04.955" v="1204" actId="700"/>
          <ac:spMkLst>
            <pc:docMk/>
            <pc:sldMk cId="3184212617" sldId="276"/>
            <ac:spMk id="158" creationId="{E9B141D4-C8D6-48AA-95E4-9D7277D2A93D}"/>
          </ac:spMkLst>
        </pc:spChg>
        <pc:grpChg chg="add del">
          <ac:chgData name="Kimberly Bouyer" userId="bbdb7d0613b492b3" providerId="LiveId" clId="{C6F84A30-890C-4BF9-A797-32AA324B0E86}" dt="2021-09-10T19:05:36.991" v="877" actId="700"/>
          <ac:grpSpMkLst>
            <pc:docMk/>
            <pc:sldMk cId="3184212617" sldId="276"/>
            <ac:grpSpMk id="11" creationId="{3914D2BD-3C47-433D-81FE-DC6C39595F0E}"/>
          </ac:grpSpMkLst>
        </pc:grpChg>
        <pc:grpChg chg="add del">
          <ac:chgData name="Kimberly Bouyer" userId="bbdb7d0613b492b3" providerId="LiveId" clId="{C6F84A30-890C-4BF9-A797-32AA324B0E86}" dt="2021-09-10T19:05:05.584" v="868" actId="26606"/>
          <ac:grpSpMkLst>
            <pc:docMk/>
            <pc:sldMk cId="3184212617" sldId="276"/>
            <ac:grpSpMk id="12" creationId="{3914D2BD-3C47-433D-81FE-DC6C39595F0E}"/>
          </ac:grpSpMkLst>
        </pc:grpChg>
        <pc:grpChg chg="add del">
          <ac:chgData name="Kimberly Bouyer" userId="bbdb7d0613b492b3" providerId="LiveId" clId="{C6F84A30-890C-4BF9-A797-32AA324B0E86}" dt="2021-09-10T19:05:15.622" v="874" actId="26606"/>
          <ac:grpSpMkLst>
            <pc:docMk/>
            <pc:sldMk cId="3184212617" sldId="276"/>
            <ac:grpSpMk id="14" creationId="{3914D2BD-3C47-433D-81FE-DC6C39595F0E}"/>
          </ac:grpSpMkLst>
        </pc:grpChg>
        <pc:grpChg chg="add del">
          <ac:chgData name="Kimberly Bouyer" userId="bbdb7d0613b492b3" providerId="LiveId" clId="{C6F84A30-890C-4BF9-A797-32AA324B0E86}" dt="2021-09-10T19:09:04.152" v="915" actId="26606"/>
          <ac:grpSpMkLst>
            <pc:docMk/>
            <pc:sldMk cId="3184212617" sldId="276"/>
            <ac:grpSpMk id="24" creationId="{3914D2BD-3C47-433D-81FE-DC6C39595F0E}"/>
          </ac:grpSpMkLst>
        </pc:grpChg>
        <pc:grpChg chg="add del">
          <ac:chgData name="Kimberly Bouyer" userId="bbdb7d0613b492b3" providerId="LiveId" clId="{C6F84A30-890C-4BF9-A797-32AA324B0E86}" dt="2021-09-10T19:04:25.577" v="863" actId="26606"/>
          <ac:grpSpMkLst>
            <pc:docMk/>
            <pc:sldMk cId="3184212617" sldId="276"/>
            <ac:grpSpMk id="28" creationId="{3914D2BD-3C47-433D-81FE-DC6C39595F0E}"/>
          </ac:grpSpMkLst>
        </pc:grpChg>
        <pc:grpChg chg="add del">
          <ac:chgData name="Kimberly Bouyer" userId="bbdb7d0613b492b3" providerId="LiveId" clId="{C6F84A30-890C-4BF9-A797-32AA324B0E86}" dt="2021-09-10T19:10:26.086" v="922" actId="26606"/>
          <ac:grpSpMkLst>
            <pc:docMk/>
            <pc:sldMk cId="3184212617" sldId="276"/>
            <ac:grpSpMk id="30" creationId="{3914D2BD-3C47-433D-81FE-DC6C39595F0E}"/>
          </ac:grpSpMkLst>
        </pc:grpChg>
        <pc:grpChg chg="add del">
          <ac:chgData name="Kimberly Bouyer" userId="bbdb7d0613b492b3" providerId="LiveId" clId="{C6F84A30-890C-4BF9-A797-32AA324B0E86}" dt="2021-09-10T19:19:42.144" v="1065" actId="700"/>
          <ac:grpSpMkLst>
            <pc:docMk/>
            <pc:sldMk cId="3184212617" sldId="276"/>
            <ac:grpSpMk id="34" creationId="{3914D2BD-3C47-433D-81FE-DC6C39595F0E}"/>
          </ac:grpSpMkLst>
        </pc:grpChg>
        <pc:grpChg chg="add del">
          <ac:chgData name="Kimberly Bouyer" userId="bbdb7d0613b492b3" providerId="LiveId" clId="{C6F84A30-890C-4BF9-A797-32AA324B0E86}" dt="2021-09-10T19:09:44.846" v="917" actId="700"/>
          <ac:grpSpMkLst>
            <pc:docMk/>
            <pc:sldMk cId="3184212617" sldId="276"/>
            <ac:grpSpMk id="42" creationId="{3914D2BD-3C47-433D-81FE-DC6C39595F0E}"/>
          </ac:grpSpMkLst>
        </pc:grpChg>
        <pc:grpChg chg="add del">
          <ac:chgData name="Kimberly Bouyer" userId="bbdb7d0613b492b3" providerId="LiveId" clId="{C6F84A30-890C-4BF9-A797-32AA324B0E86}" dt="2021-09-10T19:20:10.434" v="1071" actId="26606"/>
          <ac:grpSpMkLst>
            <pc:docMk/>
            <pc:sldMk cId="3184212617" sldId="276"/>
            <ac:grpSpMk id="43" creationId="{3914D2BD-3C47-433D-81FE-DC6C39595F0E}"/>
          </ac:grpSpMkLst>
        </pc:grpChg>
        <pc:grpChg chg="add del">
          <ac:chgData name="Kimberly Bouyer" userId="bbdb7d0613b492b3" providerId="LiveId" clId="{C6F84A30-890C-4BF9-A797-32AA324B0E86}" dt="2021-09-10T19:20:40.399" v="1076" actId="26606"/>
          <ac:grpSpMkLst>
            <pc:docMk/>
            <pc:sldMk cId="3184212617" sldId="276"/>
            <ac:grpSpMk id="47" creationId="{3914D2BD-3C47-433D-81FE-DC6C39595F0E}"/>
          </ac:grpSpMkLst>
        </pc:grpChg>
        <pc:grpChg chg="add del">
          <ac:chgData name="Kimberly Bouyer" userId="bbdb7d0613b492b3" providerId="LiveId" clId="{C6F84A30-890C-4BF9-A797-32AA324B0E86}" dt="2021-09-10T19:10:31.396" v="923" actId="700"/>
          <ac:grpSpMkLst>
            <pc:docMk/>
            <pc:sldMk cId="3184212617" sldId="276"/>
            <ac:grpSpMk id="53" creationId="{3914D2BD-3C47-433D-81FE-DC6C39595F0E}"/>
          </ac:grpSpMkLst>
        </pc:grpChg>
        <pc:grpChg chg="add del">
          <ac:chgData name="Kimberly Bouyer" userId="bbdb7d0613b492b3" providerId="LiveId" clId="{C6F84A30-890C-4BF9-A797-32AA324B0E86}" dt="2021-09-10T19:28:06.662" v="1171" actId="700"/>
          <ac:grpSpMkLst>
            <pc:docMk/>
            <pc:sldMk cId="3184212617" sldId="276"/>
            <ac:grpSpMk id="55" creationId="{3914D2BD-3C47-433D-81FE-DC6C39595F0E}"/>
          </ac:grpSpMkLst>
        </pc:grpChg>
        <pc:grpChg chg="add del">
          <ac:chgData name="Kimberly Bouyer" userId="bbdb7d0613b492b3" providerId="LiveId" clId="{C6F84A30-890C-4BF9-A797-32AA324B0E86}" dt="2021-09-10T19:21:06.944" v="1080" actId="700"/>
          <ac:grpSpMkLst>
            <pc:docMk/>
            <pc:sldMk cId="3184212617" sldId="276"/>
            <ac:grpSpMk id="60" creationId="{3914D2BD-3C47-433D-81FE-DC6C39595F0E}"/>
          </ac:grpSpMkLst>
        </pc:grpChg>
        <pc:grpChg chg="add del">
          <ac:chgData name="Kimberly Bouyer" userId="bbdb7d0613b492b3" providerId="LiveId" clId="{C6F84A30-890C-4BF9-A797-32AA324B0E86}" dt="2021-09-10T19:20:15.064" v="1072" actId="700"/>
          <ac:grpSpMkLst>
            <pc:docMk/>
            <pc:sldMk cId="3184212617" sldId="276"/>
            <ac:grpSpMk id="66" creationId="{3914D2BD-3C47-433D-81FE-DC6C39595F0E}"/>
          </ac:grpSpMkLst>
        </pc:grpChg>
        <pc:grpChg chg="add del">
          <ac:chgData name="Kimberly Bouyer" userId="bbdb7d0613b492b3" providerId="LiveId" clId="{C6F84A30-890C-4BF9-A797-32AA324B0E86}" dt="2021-09-10T19:28:35.024" v="1174" actId="26606"/>
          <ac:grpSpMkLst>
            <pc:docMk/>
            <pc:sldMk cId="3184212617" sldId="276"/>
            <ac:grpSpMk id="67" creationId="{3914D2BD-3C47-433D-81FE-DC6C39595F0E}"/>
          </ac:grpSpMkLst>
        </pc:grpChg>
        <pc:grpChg chg="add del">
          <ac:chgData name="Kimberly Bouyer" userId="bbdb7d0613b492b3" providerId="LiveId" clId="{C6F84A30-890C-4BF9-A797-32AA324B0E86}" dt="2021-09-10T19:21:16.069" v="1083" actId="26606"/>
          <ac:grpSpMkLst>
            <pc:docMk/>
            <pc:sldMk cId="3184212617" sldId="276"/>
            <ac:grpSpMk id="70" creationId="{3914D2BD-3C47-433D-81FE-DC6C39595F0E}"/>
          </ac:grpSpMkLst>
        </pc:grpChg>
        <pc:grpChg chg="add del">
          <ac:chgData name="Kimberly Bouyer" userId="bbdb7d0613b492b3" providerId="LiveId" clId="{C6F84A30-890C-4BF9-A797-32AA324B0E86}" dt="2021-09-10T19:20:45.979" v="1077" actId="700"/>
          <ac:grpSpMkLst>
            <pc:docMk/>
            <pc:sldMk cId="3184212617" sldId="276"/>
            <ac:grpSpMk id="75" creationId="{3914D2BD-3C47-433D-81FE-DC6C39595F0E}"/>
          </ac:grpSpMkLst>
        </pc:grpChg>
        <pc:grpChg chg="add del">
          <ac:chgData name="Kimberly Bouyer" userId="bbdb7d0613b492b3" providerId="LiveId" clId="{C6F84A30-890C-4BF9-A797-32AA324B0E86}" dt="2021-09-10T19:20:15.064" v="1072" actId="700"/>
          <ac:grpSpMkLst>
            <pc:docMk/>
            <pc:sldMk cId="3184212617" sldId="276"/>
            <ac:grpSpMk id="80" creationId="{68142369-1172-4897-98AF-7E16842C4A29}"/>
          </ac:grpSpMkLst>
        </pc:grpChg>
        <pc:grpChg chg="add del">
          <ac:chgData name="Kimberly Bouyer" userId="bbdb7d0613b492b3" providerId="LiveId" clId="{C6F84A30-890C-4BF9-A797-32AA324B0E86}" dt="2021-09-10T19:28:06.662" v="1171" actId="700"/>
          <ac:grpSpMkLst>
            <pc:docMk/>
            <pc:sldMk cId="3184212617" sldId="276"/>
            <ac:grpSpMk id="81" creationId="{68142369-1172-4897-98AF-7E16842C4A29}"/>
          </ac:grpSpMkLst>
        </pc:grpChg>
        <pc:grpChg chg="add del">
          <ac:chgData name="Kimberly Bouyer" userId="bbdb7d0613b492b3" providerId="LiveId" clId="{C6F84A30-890C-4BF9-A797-32AA324B0E86}" dt="2021-09-10T19:30:16.769" v="1207" actId="26606"/>
          <ac:grpSpMkLst>
            <pc:docMk/>
            <pc:sldMk cId="3184212617" sldId="276"/>
            <ac:grpSpMk id="82" creationId="{3914D2BD-3C47-433D-81FE-DC6C39595F0E}"/>
          </ac:grpSpMkLst>
        </pc:grpChg>
        <pc:grpChg chg="add del">
          <ac:chgData name="Kimberly Bouyer" userId="bbdb7d0613b492b3" providerId="LiveId" clId="{C6F84A30-890C-4BF9-A797-32AA324B0E86}" dt="2021-09-10T19:48:30.871" v="1326" actId="700"/>
          <ac:grpSpMkLst>
            <pc:docMk/>
            <pc:sldMk cId="3184212617" sldId="276"/>
            <ac:grpSpMk id="85" creationId="{3914D2BD-3C47-433D-81FE-DC6C39595F0E}"/>
          </ac:grpSpMkLst>
        </pc:grpChg>
        <pc:grpChg chg="add del">
          <ac:chgData name="Kimberly Bouyer" userId="bbdb7d0613b492b3" providerId="LiveId" clId="{C6F84A30-890C-4BF9-A797-32AA324B0E86}" dt="2021-09-10T19:48:49.604" v="1329" actId="700"/>
          <ac:grpSpMkLst>
            <pc:docMk/>
            <pc:sldMk cId="3184212617" sldId="276"/>
            <ac:grpSpMk id="90" creationId="{3914D2BD-3C47-433D-81FE-DC6C39595F0E}"/>
          </ac:grpSpMkLst>
        </pc:grpChg>
        <pc:grpChg chg="add del">
          <ac:chgData name="Kimberly Bouyer" userId="bbdb7d0613b492b3" providerId="LiveId" clId="{C6F84A30-890C-4BF9-A797-32AA324B0E86}" dt="2021-09-10T19:27:50.137" v="1169" actId="700"/>
          <ac:grpSpMkLst>
            <pc:docMk/>
            <pc:sldMk cId="3184212617" sldId="276"/>
            <ac:grpSpMk id="98" creationId="{3914D2BD-3C47-433D-81FE-DC6C39595F0E}"/>
          </ac:grpSpMkLst>
        </pc:grpChg>
        <pc:grpChg chg="add del">
          <ac:chgData name="Kimberly Bouyer" userId="bbdb7d0613b492b3" providerId="LiveId" clId="{C6F84A30-890C-4BF9-A797-32AA324B0E86}" dt="2021-09-10T19:28:48.620" v="1176" actId="26606"/>
          <ac:grpSpMkLst>
            <pc:docMk/>
            <pc:sldMk cId="3184212617" sldId="276"/>
            <ac:grpSpMk id="100" creationId="{68142369-1172-4897-98AF-7E16842C4A29}"/>
          </ac:grpSpMkLst>
        </pc:grpChg>
        <pc:grpChg chg="add del">
          <ac:chgData name="Kimberly Bouyer" userId="bbdb7d0613b492b3" providerId="LiveId" clId="{C6F84A30-890C-4BF9-A797-32AA324B0E86}" dt="2021-09-10T19:49:16.993" v="1332" actId="700"/>
          <ac:grpSpMkLst>
            <pc:docMk/>
            <pc:sldMk cId="3184212617" sldId="276"/>
            <ac:grpSpMk id="107" creationId="{B42A1F82-CCEE-4C0C-A877-4479E6E697D6}"/>
          </ac:grpSpMkLst>
        </pc:grpChg>
        <pc:grpChg chg="add del">
          <ac:chgData name="Kimberly Bouyer" userId="bbdb7d0613b492b3" providerId="LiveId" clId="{C6F84A30-890C-4BF9-A797-32AA324B0E86}" dt="2021-09-10T19:29:30.980" v="1201" actId="26606"/>
          <ac:grpSpMkLst>
            <pc:docMk/>
            <pc:sldMk cId="3184212617" sldId="276"/>
            <ac:grpSpMk id="114" creationId="{3914D2BD-3C47-433D-81FE-DC6C39595F0E}"/>
          </ac:grpSpMkLst>
        </pc:grpChg>
        <pc:grpChg chg="add del">
          <ac:chgData name="Kimberly Bouyer" userId="bbdb7d0613b492b3" providerId="LiveId" clId="{C6F84A30-890C-4BF9-A797-32AA324B0E86}" dt="2021-09-10T19:48:15.693" v="1323" actId="700"/>
          <ac:grpSpMkLst>
            <pc:docMk/>
            <pc:sldMk cId="3184212617" sldId="276"/>
            <ac:grpSpMk id="115" creationId="{3914D2BD-3C47-433D-81FE-DC6C39595F0E}"/>
          </ac:grpSpMkLst>
        </pc:grpChg>
        <pc:grpChg chg="add del">
          <ac:chgData name="Kimberly Bouyer" userId="bbdb7d0613b492b3" providerId="LiveId" clId="{C6F84A30-890C-4BF9-A797-32AA324B0E86}" dt="2021-09-10T19:49:37.513" v="1335" actId="700"/>
          <ac:grpSpMkLst>
            <pc:docMk/>
            <pc:sldMk cId="3184212617" sldId="276"/>
            <ac:grpSpMk id="120" creationId="{3914D2BD-3C47-433D-81FE-DC6C39595F0E}"/>
          </ac:grpSpMkLst>
        </pc:grpChg>
        <pc:grpChg chg="add del">
          <ac:chgData name="Kimberly Bouyer" userId="bbdb7d0613b492b3" providerId="LiveId" clId="{C6F84A30-890C-4BF9-A797-32AA324B0E86}" dt="2021-09-10T19:29:53.247" v="1203" actId="26606"/>
          <ac:grpSpMkLst>
            <pc:docMk/>
            <pc:sldMk cId="3184212617" sldId="276"/>
            <ac:grpSpMk id="135" creationId="{68142369-1172-4897-98AF-7E16842C4A29}"/>
          </ac:grpSpMkLst>
        </pc:grpChg>
        <pc:grpChg chg="add del">
          <ac:chgData name="Kimberly Bouyer" userId="bbdb7d0613b492b3" providerId="LiveId" clId="{C6F84A30-890C-4BF9-A797-32AA324B0E86}" dt="2021-09-10T19:30:04.955" v="1204" actId="700"/>
          <ac:grpSpMkLst>
            <pc:docMk/>
            <pc:sldMk cId="3184212617" sldId="276"/>
            <ac:grpSpMk id="148" creationId="{3914D2BD-3C47-433D-81FE-DC6C39595F0E}"/>
          </ac:grpSpMkLst>
        </pc:grpChg>
        <pc:picChg chg="add mod ord">
          <ac:chgData name="Kimberly Bouyer" userId="bbdb7d0613b492b3" providerId="LiveId" clId="{C6F84A30-890C-4BF9-A797-32AA324B0E86}" dt="2021-09-10T19:49:32.024" v="1334" actId="26606"/>
          <ac:picMkLst>
            <pc:docMk/>
            <pc:sldMk cId="3184212617" sldId="276"/>
            <ac:picMk id="5" creationId="{6F617908-7A9C-49BD-B9FC-421755DDCEE1}"/>
          </ac:picMkLst>
        </pc:picChg>
      </pc:sldChg>
      <pc:sldChg chg="addSp delSp modSp add del mod delDesignElem chgLayout">
        <pc:chgData name="Kimberly Bouyer" userId="bbdb7d0613b492b3" providerId="LiveId" clId="{C6F84A30-890C-4BF9-A797-32AA324B0E86}" dt="2021-09-10T18:26:55.773" v="330" actId="2696"/>
        <pc:sldMkLst>
          <pc:docMk/>
          <pc:sldMk cId="3373288705" sldId="276"/>
        </pc:sldMkLst>
        <pc:spChg chg="mod ord">
          <ac:chgData name="Kimberly Bouyer" userId="bbdb7d0613b492b3" providerId="LiveId" clId="{C6F84A30-890C-4BF9-A797-32AA324B0E86}" dt="2021-09-10T18:26:42.390" v="329" actId="26606"/>
          <ac:spMkLst>
            <pc:docMk/>
            <pc:sldMk cId="3373288705" sldId="276"/>
            <ac:spMk id="2" creationId="{8B11F051-98C5-4003-B9C6-0FD94AC41D63}"/>
          </ac:spMkLst>
        </pc:spChg>
        <pc:spChg chg="add">
          <ac:chgData name="Kimberly Bouyer" userId="bbdb7d0613b492b3" providerId="LiveId" clId="{C6F84A30-890C-4BF9-A797-32AA324B0E86}" dt="2021-09-10T18:26:42.390" v="329" actId="26606"/>
          <ac:spMkLst>
            <pc:docMk/>
            <pc:sldMk cId="3373288705" sldId="276"/>
            <ac:spMk id="7" creationId="{2293296F-4C3A-4530-98F5-F83646ACE913}"/>
          </ac:spMkLst>
        </pc:spChg>
        <pc:spChg chg="add del">
          <ac:chgData name="Kimberly Bouyer" userId="bbdb7d0613b492b3" providerId="LiveId" clId="{C6F84A30-890C-4BF9-A797-32AA324B0E86}" dt="2021-09-10T18:26:37.809" v="328" actId="26606"/>
          <ac:spMkLst>
            <pc:docMk/>
            <pc:sldMk cId="3373288705" sldId="276"/>
            <ac:spMk id="10" creationId="{2293296F-4C3A-4530-98F5-F83646ACE913}"/>
          </ac:spMkLst>
        </pc:spChg>
        <pc:spChg chg="add">
          <ac:chgData name="Kimberly Bouyer" userId="bbdb7d0613b492b3" providerId="LiveId" clId="{C6F84A30-890C-4BF9-A797-32AA324B0E86}" dt="2021-09-10T18:26:42.390" v="329" actId="26606"/>
          <ac:spMkLst>
            <pc:docMk/>
            <pc:sldMk cId="3373288705" sldId="276"/>
            <ac:spMk id="19" creationId="{D6A5485D-4AF6-47BA-8BB1-44D0639B9FA6}"/>
          </ac:spMkLst>
        </pc:spChg>
        <pc:spChg chg="add del">
          <ac:chgData name="Kimberly Bouyer" userId="bbdb7d0613b492b3" providerId="LiveId" clId="{C6F84A30-890C-4BF9-A797-32AA324B0E86}" dt="2021-09-10T18:26:37.809" v="328" actId="26606"/>
          <ac:spMkLst>
            <pc:docMk/>
            <pc:sldMk cId="3373288705" sldId="276"/>
            <ac:spMk id="20" creationId="{D6A5485D-4AF6-47BA-8BB1-44D0639B9FA6}"/>
          </ac:spMkLst>
        </pc:spChg>
        <pc:spChg chg="add">
          <ac:chgData name="Kimberly Bouyer" userId="bbdb7d0613b492b3" providerId="LiveId" clId="{C6F84A30-890C-4BF9-A797-32AA324B0E86}" dt="2021-09-10T18:26:42.390" v="329" actId="26606"/>
          <ac:spMkLst>
            <pc:docMk/>
            <pc:sldMk cId="3373288705" sldId="276"/>
            <ac:spMk id="21" creationId="{E9B141D4-C8D6-48AA-95E4-9D7277D2A93D}"/>
          </ac:spMkLst>
        </pc:spChg>
        <pc:spChg chg="add del">
          <ac:chgData name="Kimberly Bouyer" userId="bbdb7d0613b492b3" providerId="LiveId" clId="{C6F84A30-890C-4BF9-A797-32AA324B0E86}" dt="2021-09-10T18:26:37.809" v="328" actId="26606"/>
          <ac:spMkLst>
            <pc:docMk/>
            <pc:sldMk cId="3373288705" sldId="276"/>
            <ac:spMk id="22" creationId="{E9B141D4-C8D6-48AA-95E4-9D7277D2A93D}"/>
          </ac:spMkLst>
        </pc:spChg>
        <pc:spChg chg="add del">
          <ac:chgData name="Kimberly Bouyer" userId="bbdb7d0613b492b3" providerId="LiveId" clId="{C6F84A30-890C-4BF9-A797-32AA324B0E86}" dt="2021-09-10T18:26:31.564" v="324" actId="26606"/>
          <ac:spMkLst>
            <pc:docMk/>
            <pc:sldMk cId="3373288705" sldId="276"/>
            <ac:spMk id="27" creationId="{2293296F-4C3A-4530-98F5-F83646ACE913}"/>
          </ac:spMkLst>
        </pc:spChg>
        <pc:spChg chg="add del">
          <ac:chgData name="Kimberly Bouyer" userId="bbdb7d0613b492b3" providerId="LiveId" clId="{C6F84A30-890C-4BF9-A797-32AA324B0E86}" dt="2021-09-10T18:26:31.564" v="324" actId="26606"/>
          <ac:spMkLst>
            <pc:docMk/>
            <pc:sldMk cId="3373288705" sldId="276"/>
            <ac:spMk id="37" creationId="{D6A5485D-4AF6-47BA-8BB1-44D0639B9FA6}"/>
          </ac:spMkLst>
        </pc:spChg>
        <pc:spChg chg="add del">
          <ac:chgData name="Kimberly Bouyer" userId="bbdb7d0613b492b3" providerId="LiveId" clId="{C6F84A30-890C-4BF9-A797-32AA324B0E86}" dt="2021-09-10T18:26:31.564" v="324" actId="26606"/>
          <ac:spMkLst>
            <pc:docMk/>
            <pc:sldMk cId="3373288705" sldId="276"/>
            <ac:spMk id="39" creationId="{E9B141D4-C8D6-48AA-95E4-9D7277D2A93D}"/>
          </ac:spMkLst>
        </pc:spChg>
        <pc:spChg chg="del">
          <ac:chgData name="Kimberly Bouyer" userId="bbdb7d0613b492b3" providerId="LiveId" clId="{C6F84A30-890C-4BF9-A797-32AA324B0E86}" dt="2021-09-10T18:25:42.889" v="318" actId="700"/>
          <ac:spMkLst>
            <pc:docMk/>
            <pc:sldMk cId="3373288705" sldId="276"/>
            <ac:spMk id="40" creationId="{2293296F-4C3A-4530-98F5-F83646ACE913}"/>
          </ac:spMkLst>
        </pc:spChg>
        <pc:spChg chg="add del">
          <ac:chgData name="Kimberly Bouyer" userId="bbdb7d0613b492b3" providerId="LiveId" clId="{C6F84A30-890C-4BF9-A797-32AA324B0E86}" dt="2021-09-10T18:26:36.324" v="326" actId="26606"/>
          <ac:spMkLst>
            <pc:docMk/>
            <pc:sldMk cId="3373288705" sldId="276"/>
            <ac:spMk id="41" creationId="{2293296F-4C3A-4530-98F5-F83646ACE913}"/>
          </ac:spMkLst>
        </pc:spChg>
        <pc:spChg chg="add del">
          <ac:chgData name="Kimberly Bouyer" userId="bbdb7d0613b492b3" providerId="LiveId" clId="{C6F84A30-890C-4BF9-A797-32AA324B0E86}" dt="2021-09-10T18:26:36.324" v="326" actId="26606"/>
          <ac:spMkLst>
            <pc:docMk/>
            <pc:sldMk cId="3373288705" sldId="276"/>
            <ac:spMk id="46" creationId="{E2748806-3AF5-4078-830A-C1F26BF1B200}"/>
          </ac:spMkLst>
        </pc:spChg>
        <pc:spChg chg="add del">
          <ac:chgData name="Kimberly Bouyer" userId="bbdb7d0613b492b3" providerId="LiveId" clId="{C6F84A30-890C-4BF9-A797-32AA324B0E86}" dt="2021-09-10T18:26:36.324" v="326" actId="26606"/>
          <ac:spMkLst>
            <pc:docMk/>
            <pc:sldMk cId="3373288705" sldId="276"/>
            <ac:spMk id="47" creationId="{34FBEBF3-C941-4CB0-8AC2-3B50E1371BBF}"/>
          </ac:spMkLst>
        </pc:spChg>
        <pc:spChg chg="del">
          <ac:chgData name="Kimberly Bouyer" userId="bbdb7d0613b492b3" providerId="LiveId" clId="{C6F84A30-890C-4BF9-A797-32AA324B0E86}" dt="2021-09-10T18:25:42.889" v="318" actId="700"/>
          <ac:spMkLst>
            <pc:docMk/>
            <pc:sldMk cId="3373288705" sldId="276"/>
            <ac:spMk id="55" creationId="{D6A5485D-4AF6-47BA-8BB1-44D0639B9FA6}"/>
          </ac:spMkLst>
        </pc:spChg>
        <pc:spChg chg="del">
          <ac:chgData name="Kimberly Bouyer" userId="bbdb7d0613b492b3" providerId="LiveId" clId="{C6F84A30-890C-4BF9-A797-32AA324B0E86}" dt="2021-09-10T18:25:42.889" v="318" actId="700"/>
          <ac:spMkLst>
            <pc:docMk/>
            <pc:sldMk cId="3373288705" sldId="276"/>
            <ac:spMk id="56" creationId="{E9B141D4-C8D6-48AA-95E4-9D7277D2A93D}"/>
          </ac:spMkLst>
        </pc:spChg>
        <pc:grpChg chg="add">
          <ac:chgData name="Kimberly Bouyer" userId="bbdb7d0613b492b3" providerId="LiveId" clId="{C6F84A30-890C-4BF9-A797-32AA324B0E86}" dt="2021-09-10T18:26:42.390" v="329" actId="26606"/>
          <ac:grpSpMkLst>
            <pc:docMk/>
            <pc:sldMk cId="3373288705" sldId="276"/>
            <ac:grpSpMk id="8" creationId="{3914D2BD-3C47-433D-81FE-DC6C39595F0E}"/>
          </ac:grpSpMkLst>
        </pc:grpChg>
        <pc:grpChg chg="add del">
          <ac:chgData name="Kimberly Bouyer" userId="bbdb7d0613b492b3" providerId="LiveId" clId="{C6F84A30-890C-4BF9-A797-32AA324B0E86}" dt="2021-09-10T18:26:37.809" v="328" actId="26606"/>
          <ac:grpSpMkLst>
            <pc:docMk/>
            <pc:sldMk cId="3373288705" sldId="276"/>
            <ac:grpSpMk id="12" creationId="{3914D2BD-3C47-433D-81FE-DC6C39595F0E}"/>
          </ac:grpSpMkLst>
        </pc:grpChg>
        <pc:grpChg chg="add del">
          <ac:chgData name="Kimberly Bouyer" userId="bbdb7d0613b492b3" providerId="LiveId" clId="{C6F84A30-890C-4BF9-A797-32AA324B0E86}" dt="2021-09-10T18:26:31.564" v="324" actId="26606"/>
          <ac:grpSpMkLst>
            <pc:docMk/>
            <pc:sldMk cId="3373288705" sldId="276"/>
            <ac:grpSpMk id="29" creationId="{3914D2BD-3C47-433D-81FE-DC6C39595F0E}"/>
          </ac:grpSpMkLst>
        </pc:grpChg>
        <pc:grpChg chg="del">
          <ac:chgData name="Kimberly Bouyer" userId="bbdb7d0613b492b3" providerId="LiveId" clId="{C6F84A30-890C-4BF9-A797-32AA324B0E86}" dt="2021-09-10T18:25:42.889" v="318" actId="700"/>
          <ac:grpSpMkLst>
            <pc:docMk/>
            <pc:sldMk cId="3373288705" sldId="276"/>
            <ac:grpSpMk id="42" creationId="{3914D2BD-3C47-433D-81FE-DC6C39595F0E}"/>
          </ac:grpSpMkLst>
        </pc:grpChg>
        <pc:grpChg chg="add del">
          <ac:chgData name="Kimberly Bouyer" userId="bbdb7d0613b492b3" providerId="LiveId" clId="{C6F84A30-890C-4BF9-A797-32AA324B0E86}" dt="2021-09-10T18:26:36.324" v="326" actId="26606"/>
          <ac:grpSpMkLst>
            <pc:docMk/>
            <pc:sldMk cId="3373288705" sldId="276"/>
            <ac:grpSpMk id="43" creationId="{3914D2BD-3C47-433D-81FE-DC6C39595F0E}"/>
          </ac:grpSpMkLst>
        </pc:grpChg>
        <pc:picChg chg="mod ord">
          <ac:chgData name="Kimberly Bouyer" userId="bbdb7d0613b492b3" providerId="LiveId" clId="{C6F84A30-890C-4BF9-A797-32AA324B0E86}" dt="2021-09-10T18:26:42.390" v="329" actId="26606"/>
          <ac:picMkLst>
            <pc:docMk/>
            <pc:sldMk cId="3373288705" sldId="276"/>
            <ac:picMk id="5" creationId="{44B1A724-F12B-4208-A910-221DD56D8C68}"/>
          </ac:picMkLst>
        </pc:picChg>
      </pc:sldChg>
      <pc:sldChg chg="addSp delSp modSp new mod setBg modClrScheme addAnim modAnim delDesignElem chgLayout">
        <pc:chgData name="Kimberly Bouyer" userId="bbdb7d0613b492b3" providerId="LiveId" clId="{C6F84A30-890C-4BF9-A797-32AA324B0E86}" dt="2021-09-10T19:53:06.717" v="1367"/>
        <pc:sldMkLst>
          <pc:docMk/>
          <pc:sldMk cId="944005837" sldId="277"/>
        </pc:sldMkLst>
        <pc:spChg chg="del mod ord">
          <ac:chgData name="Kimberly Bouyer" userId="bbdb7d0613b492b3" providerId="LiveId" clId="{C6F84A30-890C-4BF9-A797-32AA324B0E86}" dt="2021-09-10T19:30:51.130" v="1210" actId="700"/>
          <ac:spMkLst>
            <pc:docMk/>
            <pc:sldMk cId="944005837" sldId="277"/>
            <ac:spMk id="2" creationId="{3ABE8F7C-737A-4EF3-B997-ECCF8EB5E535}"/>
          </ac:spMkLst>
        </pc:spChg>
        <pc:spChg chg="add mod ord">
          <ac:chgData name="Kimberly Bouyer" userId="bbdb7d0613b492b3" providerId="LiveId" clId="{C6F84A30-890C-4BF9-A797-32AA324B0E86}" dt="2021-09-10T19:35:15.211" v="1306" actId="313"/>
          <ac:spMkLst>
            <pc:docMk/>
            <pc:sldMk cId="944005837" sldId="277"/>
            <ac:spMk id="3" creationId="{478AA1CD-1631-4BFE-82F2-63EEC7F2DE62}"/>
          </ac:spMkLst>
        </pc:spChg>
        <pc:spChg chg="add del mod ord">
          <ac:chgData name="Kimberly Bouyer" userId="bbdb7d0613b492b3" providerId="LiveId" clId="{C6F84A30-890C-4BF9-A797-32AA324B0E86}" dt="2021-09-10T19:32:33.743" v="1250" actId="26606"/>
          <ac:spMkLst>
            <pc:docMk/>
            <pc:sldMk cId="944005837" sldId="277"/>
            <ac:spMk id="4" creationId="{B3BD3961-1AF9-4BD5-A237-93B1D3B64B03}"/>
          </ac:spMkLst>
        </pc:spChg>
        <pc:spChg chg="add del mod ord">
          <ac:chgData name="Kimberly Bouyer" userId="bbdb7d0613b492b3" providerId="LiveId" clId="{C6F84A30-890C-4BF9-A797-32AA324B0E86}" dt="2021-09-10T19:32:49.788" v="1253" actId="700"/>
          <ac:spMkLst>
            <pc:docMk/>
            <pc:sldMk cId="944005837" sldId="277"/>
            <ac:spMk id="5" creationId="{3DB8F25A-BA6A-4C9E-8F7F-ADB749F1E9C1}"/>
          </ac:spMkLst>
        </pc:spChg>
        <pc:spChg chg="add del mod ord">
          <ac:chgData name="Kimberly Bouyer" userId="bbdb7d0613b492b3" providerId="LiveId" clId="{C6F84A30-890C-4BF9-A797-32AA324B0E86}" dt="2021-09-10T19:32:49.788" v="1253" actId="700"/>
          <ac:spMkLst>
            <pc:docMk/>
            <pc:sldMk cId="944005837" sldId="277"/>
            <ac:spMk id="7" creationId="{F0AC0DB9-72AC-4BF3-B3FC-9A6CD15DEDB4}"/>
          </ac:spMkLst>
        </pc:spChg>
        <pc:spChg chg="add del mod ord">
          <ac:chgData name="Kimberly Bouyer" userId="bbdb7d0613b492b3" providerId="LiveId" clId="{C6F84A30-890C-4BF9-A797-32AA324B0E86}" dt="2021-09-10T19:32:49.788" v="1253" actId="700"/>
          <ac:spMkLst>
            <pc:docMk/>
            <pc:sldMk cId="944005837" sldId="277"/>
            <ac:spMk id="8" creationId="{33C12CC5-613C-4506-91A4-1B5737EF85B8}"/>
          </ac:spMkLst>
        </pc:spChg>
        <pc:spChg chg="add del mod ord">
          <ac:chgData name="Kimberly Bouyer" userId="bbdb7d0613b492b3" providerId="LiveId" clId="{C6F84A30-890C-4BF9-A797-32AA324B0E86}" dt="2021-09-10T19:32:49.788" v="1253" actId="700"/>
          <ac:spMkLst>
            <pc:docMk/>
            <pc:sldMk cId="944005837" sldId="277"/>
            <ac:spMk id="9" creationId="{61DE1495-F0D0-4F51-9727-8104D93C09BA}"/>
          </ac:spMkLst>
        </pc:spChg>
        <pc:spChg chg="add del">
          <ac:chgData name="Kimberly Bouyer" userId="bbdb7d0613b492b3" providerId="LiveId" clId="{C6F84A30-890C-4BF9-A797-32AA324B0E86}" dt="2021-09-10T19:32:12.825" v="1245" actId="26606"/>
          <ac:spMkLst>
            <pc:docMk/>
            <pc:sldMk cId="944005837" sldId="277"/>
            <ac:spMk id="10" creationId="{2293296F-4C3A-4530-98F5-F83646ACE913}"/>
          </ac:spMkLst>
        </pc:spChg>
        <pc:spChg chg="add del mod ord">
          <ac:chgData name="Kimberly Bouyer" userId="bbdb7d0613b492b3" providerId="LiveId" clId="{C6F84A30-890C-4BF9-A797-32AA324B0E86}" dt="2021-09-10T19:32:58.718" v="1254" actId="700"/>
          <ac:spMkLst>
            <pc:docMk/>
            <pc:sldMk cId="944005837" sldId="277"/>
            <ac:spMk id="11" creationId="{72ED6B30-1DC8-4341-BEDC-9C982679FDD8}"/>
          </ac:spMkLst>
        </pc:spChg>
        <pc:spChg chg="add del mod ord">
          <ac:chgData name="Kimberly Bouyer" userId="bbdb7d0613b492b3" providerId="LiveId" clId="{C6F84A30-890C-4BF9-A797-32AA324B0E86}" dt="2021-09-10T19:32:58.718" v="1254" actId="700"/>
          <ac:spMkLst>
            <pc:docMk/>
            <pc:sldMk cId="944005837" sldId="277"/>
            <ac:spMk id="19" creationId="{34358CF0-E9ED-41AE-97DA-9B031865F4F2}"/>
          </ac:spMkLst>
        </pc:spChg>
        <pc:spChg chg="add del">
          <ac:chgData name="Kimberly Bouyer" userId="bbdb7d0613b492b3" providerId="LiveId" clId="{C6F84A30-890C-4BF9-A797-32AA324B0E86}" dt="2021-09-10T19:32:12.825" v="1245" actId="26606"/>
          <ac:spMkLst>
            <pc:docMk/>
            <pc:sldMk cId="944005837" sldId="277"/>
            <ac:spMk id="20" creationId="{E2748806-3AF5-4078-830A-C1F26BF1B200}"/>
          </ac:spMkLst>
        </pc:spChg>
        <pc:spChg chg="add mod ord">
          <ac:chgData name="Kimberly Bouyer" userId="bbdb7d0613b492b3" providerId="LiveId" clId="{C6F84A30-890C-4BF9-A797-32AA324B0E86}" dt="2021-09-10T19:34:40.427" v="1304" actId="1076"/>
          <ac:spMkLst>
            <pc:docMk/>
            <pc:sldMk cId="944005837" sldId="277"/>
            <ac:spMk id="21" creationId="{5711DADE-14FE-4A97-910C-E965CFEB724A}"/>
          </ac:spMkLst>
        </pc:spChg>
        <pc:spChg chg="add del">
          <ac:chgData name="Kimberly Bouyer" userId="bbdb7d0613b492b3" providerId="LiveId" clId="{C6F84A30-890C-4BF9-A797-32AA324B0E86}" dt="2021-09-10T19:32:12.825" v="1245" actId="26606"/>
          <ac:spMkLst>
            <pc:docMk/>
            <pc:sldMk cId="944005837" sldId="277"/>
            <ac:spMk id="22" creationId="{34FBEBF3-C941-4CB0-8AC2-3B50E1371BBF}"/>
          </ac:spMkLst>
        </pc:spChg>
        <pc:spChg chg="add del">
          <ac:chgData name="Kimberly Bouyer" userId="bbdb7d0613b492b3" providerId="LiveId" clId="{C6F84A30-890C-4BF9-A797-32AA324B0E86}" dt="2021-09-10T19:32:26.365" v="1247" actId="26606"/>
          <ac:spMkLst>
            <pc:docMk/>
            <pc:sldMk cId="944005837" sldId="277"/>
            <ac:spMk id="24" creationId="{2293296F-4C3A-4530-98F5-F83646ACE913}"/>
          </ac:spMkLst>
        </pc:spChg>
        <pc:spChg chg="add del">
          <ac:chgData name="Kimberly Bouyer" userId="bbdb7d0613b492b3" providerId="LiveId" clId="{C6F84A30-890C-4BF9-A797-32AA324B0E86}" dt="2021-09-10T19:32:26.365" v="1247" actId="26606"/>
          <ac:spMkLst>
            <pc:docMk/>
            <pc:sldMk cId="944005837" sldId="277"/>
            <ac:spMk id="28" creationId="{D6A5485D-4AF6-47BA-8BB1-44D0639B9FA6}"/>
          </ac:spMkLst>
        </pc:spChg>
        <pc:spChg chg="add del">
          <ac:chgData name="Kimberly Bouyer" userId="bbdb7d0613b492b3" providerId="LiveId" clId="{C6F84A30-890C-4BF9-A797-32AA324B0E86}" dt="2021-09-10T19:32:26.365" v="1247" actId="26606"/>
          <ac:spMkLst>
            <pc:docMk/>
            <pc:sldMk cId="944005837" sldId="277"/>
            <ac:spMk id="30" creationId="{E9B141D4-C8D6-48AA-95E4-9D7277D2A93D}"/>
          </ac:spMkLst>
        </pc:spChg>
        <pc:spChg chg="add del">
          <ac:chgData name="Kimberly Bouyer" userId="bbdb7d0613b492b3" providerId="LiveId" clId="{C6F84A30-890C-4BF9-A797-32AA324B0E86}" dt="2021-09-10T19:32:33.565" v="1249" actId="26606"/>
          <ac:spMkLst>
            <pc:docMk/>
            <pc:sldMk cId="944005837" sldId="277"/>
            <ac:spMk id="32" creationId="{2293296F-4C3A-4530-98F5-F83646ACE913}"/>
          </ac:spMkLst>
        </pc:spChg>
        <pc:spChg chg="add del">
          <ac:chgData name="Kimberly Bouyer" userId="bbdb7d0613b492b3" providerId="LiveId" clId="{C6F84A30-890C-4BF9-A797-32AA324B0E86}" dt="2021-09-10T19:32:33.565" v="1249" actId="26606"/>
          <ac:spMkLst>
            <pc:docMk/>
            <pc:sldMk cId="944005837" sldId="277"/>
            <ac:spMk id="34" creationId="{55D20674-CF0C-4687-81B6-A613F871AF46}"/>
          </ac:spMkLst>
        </pc:spChg>
        <pc:spChg chg="add del">
          <ac:chgData name="Kimberly Bouyer" userId="bbdb7d0613b492b3" providerId="LiveId" clId="{C6F84A30-890C-4BF9-A797-32AA324B0E86}" dt="2021-09-10T19:32:33.565" v="1249" actId="26606"/>
          <ac:spMkLst>
            <pc:docMk/>
            <pc:sldMk cId="944005837" sldId="277"/>
            <ac:spMk id="36" creationId="{6C819BFF-25C5-425C-8CD1-789F7A30D26B}"/>
          </ac:spMkLst>
        </pc:spChg>
        <pc:spChg chg="add del">
          <ac:chgData name="Kimberly Bouyer" userId="bbdb7d0613b492b3" providerId="LiveId" clId="{C6F84A30-890C-4BF9-A797-32AA324B0E86}" dt="2021-09-10T19:32:37.690" v="1251" actId="700"/>
          <ac:spMkLst>
            <pc:docMk/>
            <pc:sldMk cId="944005837" sldId="277"/>
            <ac:spMk id="38" creationId="{2293296F-4C3A-4530-98F5-F83646ACE913}"/>
          </ac:spMkLst>
        </pc:spChg>
        <pc:spChg chg="add del">
          <ac:chgData name="Kimberly Bouyer" userId="bbdb7d0613b492b3" providerId="LiveId" clId="{C6F84A30-890C-4BF9-A797-32AA324B0E86}" dt="2021-09-10T19:32:37.690" v="1251" actId="700"/>
          <ac:spMkLst>
            <pc:docMk/>
            <pc:sldMk cId="944005837" sldId="277"/>
            <ac:spMk id="42" creationId="{D6A5485D-4AF6-47BA-8BB1-44D0639B9FA6}"/>
          </ac:spMkLst>
        </pc:spChg>
        <pc:spChg chg="add del">
          <ac:chgData name="Kimberly Bouyer" userId="bbdb7d0613b492b3" providerId="LiveId" clId="{C6F84A30-890C-4BF9-A797-32AA324B0E86}" dt="2021-09-10T19:32:37.690" v="1251" actId="700"/>
          <ac:spMkLst>
            <pc:docMk/>
            <pc:sldMk cId="944005837" sldId="277"/>
            <ac:spMk id="44" creationId="{E9B141D4-C8D6-48AA-95E4-9D7277D2A93D}"/>
          </ac:spMkLst>
        </pc:spChg>
        <pc:spChg chg="add">
          <ac:chgData name="Kimberly Bouyer" userId="bbdb7d0613b492b3" providerId="LiveId" clId="{C6F84A30-890C-4BF9-A797-32AA324B0E86}" dt="2021-09-10T19:33:21.210" v="1259" actId="26606"/>
          <ac:spMkLst>
            <pc:docMk/>
            <pc:sldMk cId="944005837" sldId="277"/>
            <ac:spMk id="45" creationId="{D6A5485D-4AF6-47BA-8BB1-44D0639B9FA6}"/>
          </ac:spMkLst>
        </pc:spChg>
        <pc:spChg chg="add">
          <ac:chgData name="Kimberly Bouyer" userId="bbdb7d0613b492b3" providerId="LiveId" clId="{C6F84A30-890C-4BF9-A797-32AA324B0E86}" dt="2021-09-10T19:33:21.210" v="1259" actId="26606"/>
          <ac:spMkLst>
            <pc:docMk/>
            <pc:sldMk cId="944005837" sldId="277"/>
            <ac:spMk id="46" creationId="{E9B141D4-C8D6-48AA-95E4-9D7277D2A93D}"/>
          </ac:spMkLst>
        </pc:spChg>
        <pc:spChg chg="add del">
          <ac:chgData name="Kimberly Bouyer" userId="bbdb7d0613b492b3" providerId="LiveId" clId="{C6F84A30-890C-4BF9-A797-32AA324B0E86}" dt="2021-09-10T19:33:15.510" v="1258" actId="700"/>
          <ac:spMkLst>
            <pc:docMk/>
            <pc:sldMk cId="944005837" sldId="277"/>
            <ac:spMk id="48" creationId="{2293296F-4C3A-4530-98F5-F83646ACE913}"/>
          </ac:spMkLst>
        </pc:spChg>
        <pc:spChg chg="add del">
          <ac:chgData name="Kimberly Bouyer" userId="bbdb7d0613b492b3" providerId="LiveId" clId="{C6F84A30-890C-4BF9-A797-32AA324B0E86}" dt="2021-09-10T19:33:15.510" v="1258" actId="700"/>
          <ac:spMkLst>
            <pc:docMk/>
            <pc:sldMk cId="944005837" sldId="277"/>
            <ac:spMk id="58" creationId="{D6A5485D-4AF6-47BA-8BB1-44D0639B9FA6}"/>
          </ac:spMkLst>
        </pc:spChg>
        <pc:spChg chg="add del">
          <ac:chgData name="Kimberly Bouyer" userId="bbdb7d0613b492b3" providerId="LiveId" clId="{C6F84A30-890C-4BF9-A797-32AA324B0E86}" dt="2021-09-10T19:33:15.510" v="1258" actId="700"/>
          <ac:spMkLst>
            <pc:docMk/>
            <pc:sldMk cId="944005837" sldId="277"/>
            <ac:spMk id="60" creationId="{E9B141D4-C8D6-48AA-95E4-9D7277D2A93D}"/>
          </ac:spMkLst>
        </pc:spChg>
        <pc:grpChg chg="add del">
          <ac:chgData name="Kimberly Bouyer" userId="bbdb7d0613b492b3" providerId="LiveId" clId="{C6F84A30-890C-4BF9-A797-32AA324B0E86}" dt="2021-09-10T19:32:12.825" v="1245" actId="26606"/>
          <ac:grpSpMkLst>
            <pc:docMk/>
            <pc:sldMk cId="944005837" sldId="277"/>
            <ac:grpSpMk id="12" creationId="{3914D2BD-3C47-433D-81FE-DC6C39595F0E}"/>
          </ac:grpSpMkLst>
        </pc:grpChg>
        <pc:grpChg chg="add del">
          <ac:chgData name="Kimberly Bouyer" userId="bbdb7d0613b492b3" providerId="LiveId" clId="{C6F84A30-890C-4BF9-A797-32AA324B0E86}" dt="2021-09-10T19:32:26.365" v="1247" actId="26606"/>
          <ac:grpSpMkLst>
            <pc:docMk/>
            <pc:sldMk cId="944005837" sldId="277"/>
            <ac:grpSpMk id="25" creationId="{3914D2BD-3C47-433D-81FE-DC6C39595F0E}"/>
          </ac:grpSpMkLst>
        </pc:grpChg>
        <pc:grpChg chg="add del">
          <ac:chgData name="Kimberly Bouyer" userId="bbdb7d0613b492b3" providerId="LiveId" clId="{C6F84A30-890C-4BF9-A797-32AA324B0E86}" dt="2021-09-10T19:32:33.565" v="1249" actId="26606"/>
          <ac:grpSpMkLst>
            <pc:docMk/>
            <pc:sldMk cId="944005837" sldId="277"/>
            <ac:grpSpMk id="33" creationId="{3914D2BD-3C47-433D-81FE-DC6C39595F0E}"/>
          </ac:grpSpMkLst>
        </pc:grpChg>
        <pc:grpChg chg="add del">
          <ac:chgData name="Kimberly Bouyer" userId="bbdb7d0613b492b3" providerId="LiveId" clId="{C6F84A30-890C-4BF9-A797-32AA324B0E86}" dt="2021-09-10T19:32:37.690" v="1251" actId="700"/>
          <ac:grpSpMkLst>
            <pc:docMk/>
            <pc:sldMk cId="944005837" sldId="277"/>
            <ac:grpSpMk id="39" creationId="{3914D2BD-3C47-433D-81FE-DC6C39595F0E}"/>
          </ac:grpSpMkLst>
        </pc:grpChg>
        <pc:grpChg chg="add del">
          <ac:chgData name="Kimberly Bouyer" userId="bbdb7d0613b492b3" providerId="LiveId" clId="{C6F84A30-890C-4BF9-A797-32AA324B0E86}" dt="2021-09-10T19:33:15.510" v="1258" actId="700"/>
          <ac:grpSpMkLst>
            <pc:docMk/>
            <pc:sldMk cId="944005837" sldId="277"/>
            <ac:grpSpMk id="50" creationId="{3914D2BD-3C47-433D-81FE-DC6C39595F0E}"/>
          </ac:grpSpMkLst>
        </pc:grpChg>
        <pc:picChg chg="add del">
          <ac:chgData name="Kimberly Bouyer" userId="bbdb7d0613b492b3" providerId="LiveId" clId="{C6F84A30-890C-4BF9-A797-32AA324B0E86}" dt="2021-09-10T19:32:12.825" v="1245" actId="26606"/>
          <ac:picMkLst>
            <pc:docMk/>
            <pc:sldMk cId="944005837" sldId="277"/>
            <ac:picMk id="6" creationId="{845F37A3-6C12-4C24-8BCF-C960F521564B}"/>
          </ac:picMkLst>
        </pc:picChg>
        <pc:picChg chg="add del">
          <ac:chgData name="Kimberly Bouyer" userId="bbdb7d0613b492b3" providerId="LiveId" clId="{C6F84A30-890C-4BF9-A797-32AA324B0E86}" dt="2021-09-10T19:32:26.365" v="1247" actId="26606"/>
          <ac:picMkLst>
            <pc:docMk/>
            <pc:sldMk cId="944005837" sldId="277"/>
            <ac:picMk id="29" creationId="{E86D0EFB-4F51-4B67-83ED-6EAC569FD52F}"/>
          </ac:picMkLst>
        </pc:picChg>
        <pc:picChg chg="add del">
          <ac:chgData name="Kimberly Bouyer" userId="bbdb7d0613b492b3" providerId="LiveId" clId="{C6F84A30-890C-4BF9-A797-32AA324B0E86}" dt="2021-09-10T19:32:33.565" v="1249" actId="26606"/>
          <ac:picMkLst>
            <pc:docMk/>
            <pc:sldMk cId="944005837" sldId="277"/>
            <ac:picMk id="35" creationId="{3B314C17-3680-43F9-9FA3-CAAB7ABC7061}"/>
          </ac:picMkLst>
        </pc:picChg>
        <pc:picChg chg="add mod">
          <ac:chgData name="Kimberly Bouyer" userId="bbdb7d0613b492b3" providerId="LiveId" clId="{C6F84A30-890C-4BF9-A797-32AA324B0E86}" dt="2021-09-10T19:33:09.297" v="1257" actId="1076"/>
          <ac:picMkLst>
            <pc:docMk/>
            <pc:sldMk cId="944005837" sldId="277"/>
            <ac:picMk id="43" creationId="{E86D0EFB-4F51-4B67-83ED-6EAC569FD52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838200" y="1122363"/>
            <a:ext cx="9829800" cy="2387600"/>
          </a:xfrm>
        </p:spPr>
        <p:txBody>
          <a:bodyPr anchor="b">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838200" y="3602038"/>
            <a:ext cx="9829800"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838200" y="136525"/>
            <a:ext cx="2743200" cy="365125"/>
          </a:xfrm>
        </p:spPr>
        <p:txBody>
          <a:bodyPr/>
          <a:lstStyle>
            <a:lvl1pPr algn="l">
              <a:defRPr/>
            </a:lvl1pPr>
          </a:lstStyle>
          <a:p>
            <a:fld id="{9549D6DC-E1CB-4874-BF52-C3407230D20E}" type="datetime1">
              <a:rPr lang="en-US" smtClean="0"/>
              <a:t>9/29/2021</a:t>
            </a:fld>
            <a:endParaRPr lang="en-US"/>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838200"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59231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p:txBody>
          <a:bodyPr/>
          <a:lstStyle/>
          <a:p>
            <a:fld id="{48913E51-B7F7-4C24-B8E3-5471755DC0E0}" type="datetime1">
              <a:rPr lang="en-US" smtClean="0"/>
              <a:t>9/29/2021</a:t>
            </a:fld>
            <a:endParaRPr lang="en-US"/>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3153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831850" y="1709738"/>
            <a:ext cx="10515600" cy="2852737"/>
          </a:xfrm>
        </p:spPr>
        <p:txBody>
          <a:bodyPr anchor="b">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2">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DA91A59F-D956-4598-A3C1-AE72A5387751}" type="datetime1">
              <a:rPr lang="en-US" smtClean="0"/>
              <a:t>9/29/2021</a:t>
            </a:fld>
            <a:endParaRPr lang="en-US" dirty="0"/>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273BAE12-D270-459D-897B-6833652BB167}" type="slidenum">
              <a:rPr lang="en-US" smtClean="0"/>
              <a:t>‹#›</a:t>
            </a:fld>
            <a:endParaRPr lang="en-US" dirty="0"/>
          </a:p>
        </p:txBody>
      </p:sp>
    </p:spTree>
    <p:extLst>
      <p:ext uri="{BB962C8B-B14F-4D97-AF65-F5344CB8AC3E}">
        <p14:creationId xmlns:p14="http://schemas.microsoft.com/office/powerpoint/2010/main" val="269080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838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6172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D70BBD69-7BD3-4731-8064-242619E92CBE}" type="datetime1">
              <a:rPr lang="en-US" smtClean="0"/>
              <a:t>9/29/2021</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06028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839788" y="73152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839788" y="2149131"/>
            <a:ext cx="5157787"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839788" y="2910625"/>
            <a:ext cx="5157787"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6172200" y="2149131"/>
            <a:ext cx="5183188"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6172200" y="2910625"/>
            <a:ext cx="5183188"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38BD77D9-239F-488B-9358-023C46BC7084}" type="datetime1">
              <a:rPr lang="en-US" smtClean="0"/>
              <a:t>9/29/2021</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418849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838200" y="731520"/>
            <a:ext cx="10515600"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1EE61C24-7140-4FDE-92F3-654C6E2D3C1C}" type="datetime1">
              <a:rPr lang="en-US" smtClean="0"/>
              <a:t>9/29/2021</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40464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DC4D6ACF-ECB9-4B5F-A429-08B8AC75E8EF}" type="datetime1">
              <a:rPr lang="en-US" smtClean="0"/>
              <a:t>9/29/2021</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48762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839788" y="731520"/>
            <a:ext cx="3932237" cy="2346326"/>
          </a:xfrm>
        </p:spPr>
        <p:txBody>
          <a:bodyPr anchor="b">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731521"/>
            <a:ext cx="6172200" cy="512953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839788" y="3429000"/>
            <a:ext cx="3932237"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788B429B-EE2A-486A-BDB9-0C848B4FAFDD}" type="datetime1">
              <a:rPr lang="en-US" smtClean="0"/>
              <a:t>9/29/2021</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350247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839788" y="731520"/>
            <a:ext cx="3932237" cy="2341564"/>
          </a:xfrm>
        </p:spPr>
        <p:txBody>
          <a:bodyPr anchor="b">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687257"/>
            <a:ext cx="6172200" cy="51737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839788"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8DA5FE4A-CB8D-40AB-BFFC-AAF37EA071CB}" type="datetime1">
              <a:rPr lang="en-US" smtClean="0"/>
              <a:t>9/29/2021</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840470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F7701D81-C4B9-4A87-89A7-22E29E6C9200}" type="datetime1">
              <a:rPr lang="en-US" smtClean="0"/>
              <a:t>9/29/2021</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57461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8724900" y="731520"/>
            <a:ext cx="2628900" cy="53780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838200" y="731520"/>
            <a:ext cx="7734300" cy="53780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EE307718-69F7-427E-95A3-C1246AF46913}" type="datetime1">
              <a:rPr lang="en-US" smtClean="0"/>
              <a:t>9/29/2021</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156419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p:nvPr/>
        </p:nvGrpSpPr>
        <p:grpSpPr>
          <a:xfrm>
            <a:off x="572" y="-1"/>
            <a:ext cx="12192000" cy="6857996"/>
            <a:chOff x="572" y="-1"/>
            <a:chExt cx="12192000" cy="6857996"/>
          </a:xfrm>
        </p:grpSpPr>
        <p:cxnSp>
          <p:nvCxnSpPr>
            <p:cNvPr id="9" name="Straight Connector 8">
              <a:extLst>
                <a:ext uri="{FF2B5EF4-FFF2-40B4-BE49-F238E27FC236}">
                  <a16:creationId xmlns:a16="http://schemas.microsoft.com/office/drawing/2014/main" id="{D3DD55E4-EA4F-4874-8B5B-6E0EAF4BBFC4}"/>
                </a:ext>
              </a:extLst>
            </p:cNvPr>
            <p:cNvCxnSpPr>
              <a:cxnSpLocks/>
            </p:cNvCxnSpPr>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950BAF-7673-4138-AEA2-DE7D368CC357}"/>
                </a:ext>
              </a:extLst>
            </p:cNvPr>
            <p:cNvCxnSpPr>
              <a:cxnSpLocks/>
            </p:cNvCxnSpPr>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3E2B5-EA1C-415A-941A-843C7EA148E1}"/>
                </a:ext>
              </a:extLst>
            </p:cNvPr>
            <p:cNvCxnSpPr>
              <a:cxnSpLocks/>
            </p:cNvCxnSpPr>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7FA3A6-E398-4576-B6B8-3328028D84B2}"/>
                </a:ext>
              </a:extLst>
            </p:cNvPr>
            <p:cNvCxnSpPr>
              <a:cxnSpLocks/>
            </p:cNvCxnSpPr>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Graphic 33">
              <a:extLst>
                <a:ext uri="{FF2B5EF4-FFF2-40B4-BE49-F238E27FC236}">
                  <a16:creationId xmlns:a16="http://schemas.microsoft.com/office/drawing/2014/main" id="{EFB597D7-65E0-476A-B9EB-3AA6ED33884C}"/>
                </a:ext>
              </a:extLst>
            </p:cNvPr>
            <p:cNvSpPr/>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14" name="Graphic 33">
              <a:extLst>
                <a:ext uri="{FF2B5EF4-FFF2-40B4-BE49-F238E27FC236}">
                  <a16:creationId xmlns:a16="http://schemas.microsoft.com/office/drawing/2014/main" id="{11AA060A-BE0E-4687-8F9E-0E2955D9796D}"/>
                </a:ext>
              </a:extLst>
            </p:cNvPr>
            <p:cNvSpPr/>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838200" y="727323"/>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838200" y="2189408"/>
            <a:ext cx="10515600" cy="38217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838200" y="136525"/>
            <a:ext cx="2743200"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fld id="{C0517C94-3B1E-4991-BED3-41F8B0158A00}" type="datetime1">
              <a:rPr lang="en-US" smtClean="0"/>
              <a:t>9/29/2021</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838200" y="6356350"/>
            <a:ext cx="3450659"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endParaRPr lang="en-US" dirty="0"/>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563467" y="3246434"/>
            <a:ext cx="628533" cy="365125"/>
          </a:xfrm>
          <a:prstGeom prst="rect">
            <a:avLst/>
          </a:prstGeom>
        </p:spPr>
        <p:txBody>
          <a:bodyPr vert="horz" lIns="91440" tIns="45720" rIns="91440" bIns="45720" rtlCol="0" anchor="ctr"/>
          <a:lstStyle>
            <a:lvl1pPr algn="ctr">
              <a:defRPr sz="1100" cap="all" spc="150" baseline="0">
                <a:solidFill>
                  <a:schemeClr val="tx2">
                    <a:lumMod val="60000"/>
                    <a:lumOff val="40000"/>
                  </a:schemeClr>
                </a:solidFill>
              </a:defRPr>
            </a:lvl1p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293973448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400" kern="1200">
          <a:solidFill>
            <a:schemeClr val="tx2">
              <a:lumMod val="60000"/>
              <a:lumOff val="40000"/>
            </a:schemeClr>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2">
              <a:lumMod val="60000"/>
              <a:lumOff val="40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2">
              <a:lumMod val="60000"/>
              <a:lumOff val="40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2">
              <a:lumMod val="60000"/>
              <a:lumOff val="40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video" Target="../media/media7.mp4"/><Relationship Id="rId7" Type="http://schemas.openxmlformats.org/officeDocument/2006/relationships/image" Target="../media/image7.png"/><Relationship Id="rId2" Type="http://schemas.microsoft.com/office/2007/relationships/media" Target="../media/media7.mp4"/><Relationship Id="rId1" Type="http://schemas.openxmlformats.org/officeDocument/2006/relationships/tags" Target="../tags/tag5.xml"/><Relationship Id="rId6" Type="http://schemas.openxmlformats.org/officeDocument/2006/relationships/slideLayout" Target="../slideLayouts/slideLayout1.xml"/><Relationship Id="rId5" Type="http://schemas.openxmlformats.org/officeDocument/2006/relationships/audio" Target="../media/media8.m4a"/><Relationship Id="rId4" Type="http://schemas.microsoft.com/office/2007/relationships/media" Target="../media/media8.m4a"/></Relationships>
</file>

<file path=ppt/slides/_rels/slide7.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media" Target="../media/media11.m4a"/><Relationship Id="rId7" Type="http://schemas.openxmlformats.org/officeDocument/2006/relationships/image" Target="../media/image2.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11.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g9PH1rd9QTc?feature=oembed" TargetMode="External"/><Relationship Id="rId1" Type="http://schemas.openxmlformats.org/officeDocument/2006/relationships/tags" Target="../tags/tag7.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www.jstor.org/stable/10.5250/studamerindilite.29.2.0026.%20Accessed%2028%20Aug.%202021" TargetMode="External"/><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hyperlink" Target="https://youtu.be/g9PH1rd9QTc" TargetMode="External"/><Relationship Id="rId4" Type="http://schemas.openxmlformats.org/officeDocument/2006/relationships/hyperlink" Target="https://findingourwayhome.blog/2014/04/06/the-power-of-the-sto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4" name="Video 3">
            <a:extLst>
              <a:ext uri="{FF2B5EF4-FFF2-40B4-BE49-F238E27FC236}">
                <a16:creationId xmlns:a16="http://schemas.microsoft.com/office/drawing/2014/main" id="{01C3CFCE-8300-47B3-BE60-C2F3875CA10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alphaModFix/>
          </a:blip>
          <a:srcRect t="284" r="-1" b="-1"/>
          <a:stretch/>
        </p:blipFill>
        <p:spPr>
          <a:xfrm>
            <a:off x="20" y="0"/>
            <a:ext cx="12191980" cy="6857990"/>
          </a:xfrm>
          <a:prstGeom prst="rect">
            <a:avLst/>
          </a:prstGeom>
        </p:spPr>
      </p:pic>
      <p:sp>
        <p:nvSpPr>
          <p:cNvPr id="11" name="Rectangle 10">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76F98-7DC7-4CBC-B826-0634D189D037}"/>
              </a:ext>
            </a:extLst>
          </p:cNvPr>
          <p:cNvSpPr>
            <a:spLocks noGrp="1"/>
          </p:cNvSpPr>
          <p:nvPr>
            <p:ph type="ctrTitle"/>
          </p:nvPr>
        </p:nvSpPr>
        <p:spPr>
          <a:xfrm>
            <a:off x="1600201" y="484204"/>
            <a:ext cx="8356397" cy="3000375"/>
          </a:xfrm>
        </p:spPr>
        <p:txBody>
          <a:bodyPr anchor="b">
            <a:normAutofit fontScale="90000"/>
          </a:bodyPr>
          <a:lstStyle/>
          <a:p>
            <a:pPr algn="ctr">
              <a:lnSpc>
                <a:spcPct val="90000"/>
              </a:lnSpc>
            </a:pPr>
            <a:br>
              <a:rPr lang="en-US" sz="3300" dirty="0">
                <a:solidFill>
                  <a:srgbClr val="FFFFFF"/>
                </a:solidFill>
              </a:rPr>
            </a:br>
            <a:br>
              <a:rPr lang="en-US" sz="3300" dirty="0">
                <a:solidFill>
                  <a:srgbClr val="FFFFFF"/>
                </a:solidFill>
              </a:rPr>
            </a:br>
            <a:r>
              <a:rPr lang="en-US" sz="6700" dirty="0">
                <a:solidFill>
                  <a:schemeClr val="accent1">
                    <a:lumMod val="75000"/>
                  </a:schemeClr>
                </a:solidFill>
              </a:rPr>
              <a:t>THE TURQUOISE LEDGE</a:t>
            </a:r>
            <a:br>
              <a:rPr lang="en-US" sz="3300" dirty="0">
                <a:solidFill>
                  <a:srgbClr val="FFFFFF"/>
                </a:solidFill>
              </a:rPr>
            </a:br>
            <a:r>
              <a:rPr lang="en-US" sz="4000" dirty="0">
                <a:solidFill>
                  <a:schemeClr val="accent4">
                    <a:lumMod val="60000"/>
                    <a:lumOff val="40000"/>
                  </a:schemeClr>
                </a:solidFill>
              </a:rPr>
              <a:t>Leslie Marmon Silko</a:t>
            </a:r>
            <a:br>
              <a:rPr lang="en-US" sz="4000" dirty="0">
                <a:solidFill>
                  <a:srgbClr val="FFFFFF"/>
                </a:solidFill>
              </a:rPr>
            </a:br>
            <a:br>
              <a:rPr lang="en-US" sz="3300" dirty="0">
                <a:solidFill>
                  <a:srgbClr val="FFFFFF"/>
                </a:solidFill>
              </a:rPr>
            </a:br>
            <a:endParaRPr lang="en-US" sz="3300" dirty="0">
              <a:solidFill>
                <a:srgbClr val="FFFFFF"/>
              </a:solidFill>
            </a:endParaRPr>
          </a:p>
        </p:txBody>
      </p:sp>
      <p:sp>
        <p:nvSpPr>
          <p:cNvPr id="3" name="Subtitle 2">
            <a:extLst>
              <a:ext uri="{FF2B5EF4-FFF2-40B4-BE49-F238E27FC236}">
                <a16:creationId xmlns:a16="http://schemas.microsoft.com/office/drawing/2014/main" id="{10F417B3-A0ED-49EC-A946-DC38088E48F3}"/>
              </a:ext>
            </a:extLst>
          </p:cNvPr>
          <p:cNvSpPr>
            <a:spLocks noGrp="1"/>
          </p:cNvSpPr>
          <p:nvPr>
            <p:ph type="subTitle" idx="1"/>
          </p:nvPr>
        </p:nvSpPr>
        <p:spPr>
          <a:xfrm>
            <a:off x="7395744" y="4512273"/>
            <a:ext cx="4119982" cy="537816"/>
          </a:xfrm>
        </p:spPr>
        <p:txBody>
          <a:bodyPr anchor="t">
            <a:normAutofit/>
          </a:bodyPr>
          <a:lstStyle/>
          <a:p>
            <a:r>
              <a:rPr lang="en-US" dirty="0">
                <a:solidFill>
                  <a:schemeClr val="tx1">
                    <a:lumMod val="95000"/>
                    <a:lumOff val="5000"/>
                  </a:schemeClr>
                </a:solidFill>
              </a:rPr>
              <a:t>Presented by Kimberly S. Bouyer</a:t>
            </a:r>
          </a:p>
        </p:txBody>
      </p:sp>
      <p:pic>
        <p:nvPicPr>
          <p:cNvPr id="7" name="Audio 6">
            <a:hlinkClick r:id="" action="ppaction://media"/>
            <a:extLst>
              <a:ext uri="{FF2B5EF4-FFF2-40B4-BE49-F238E27FC236}">
                <a16:creationId xmlns:a16="http://schemas.microsoft.com/office/drawing/2014/main" id="{8CC97E49-0C35-4087-A544-7FC7B6A4F73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04414129"/>
      </p:ext>
    </p:extLst>
  </p:cSld>
  <p:clrMapOvr>
    <a:masterClrMapping/>
  </p:clrMapOvr>
  <mc:AlternateContent xmlns:mc="http://schemas.openxmlformats.org/markup-compatibility/2006" xmlns:p14="http://schemas.microsoft.com/office/powerpoint/2010/main">
    <mc:Choice Requires="p14">
      <p:transition spd="slow" p14:dur="2000" advTm="11304"/>
    </mc:Choice>
    <mc:Fallback xmlns="">
      <p:transition spd="slow" advTm="1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60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mute="1">
                <p:cTn id="15" repeatCount="indefinite" fill="hold" display="0">
                  <p:stCondLst>
                    <p:cond delay="indefinite"/>
                  </p:stCondLst>
                </p:cTn>
                <p:tgtEl>
                  <p:spTgt spid="4"/>
                </p:tgtEl>
              </p:cMediaNode>
            </p:video>
            <p:audio isNarration="1">
              <p:cMediaNode vol="80000" showWhenStopped="0">
                <p:cTn id="16"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266" objId="4"/>
        <p14:stopEvt time="11304"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9">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2" name="Group 11">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1"/>
            <a:ext cx="12192000" cy="6857996"/>
            <a:chOff x="572" y="-1"/>
            <a:chExt cx="12192000" cy="6857996"/>
          </a:xfrm>
        </p:grpSpPr>
        <p:cxnSp>
          <p:nvCxnSpPr>
            <p:cNvPr id="83" name="Straight Connector 12">
              <a:extLst>
                <a:ext uri="{FF2B5EF4-FFF2-40B4-BE49-F238E27FC236}">
                  <a16:creationId xmlns:a16="http://schemas.microsoft.com/office/drawing/2014/main" id="{D3DD55E4-EA4F-4874-8B5B-6E0EAF4BBF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4" name="Straight Connector 13">
              <a:extLst>
                <a:ext uri="{FF2B5EF4-FFF2-40B4-BE49-F238E27FC236}">
                  <a16:creationId xmlns:a16="http://schemas.microsoft.com/office/drawing/2014/main" id="{32950BAF-7673-4138-AEA2-DE7D368CC3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2" name="Straight Connector 14">
              <a:extLst>
                <a:ext uri="{FF2B5EF4-FFF2-40B4-BE49-F238E27FC236}">
                  <a16:creationId xmlns:a16="http://schemas.microsoft.com/office/drawing/2014/main" id="{6BE3E2B5-EA1C-415A-941A-843C7EA14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3" name="Straight Connector 15">
              <a:extLst>
                <a:ext uri="{FF2B5EF4-FFF2-40B4-BE49-F238E27FC236}">
                  <a16:creationId xmlns:a16="http://schemas.microsoft.com/office/drawing/2014/main" id="{087FA3A6-E398-4576-B6B8-3328028D84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4" name="Graphic 33">
              <a:extLst>
                <a:ext uri="{FF2B5EF4-FFF2-40B4-BE49-F238E27FC236}">
                  <a16:creationId xmlns:a16="http://schemas.microsoft.com/office/drawing/2014/main" id="{EFB597D7-65E0-476A-B9EB-3AA6ED33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96" name="Graphic 33">
              <a:extLst>
                <a:ext uri="{FF2B5EF4-FFF2-40B4-BE49-F238E27FC236}">
                  <a16:creationId xmlns:a16="http://schemas.microsoft.com/office/drawing/2014/main" id="{11AA060A-BE0E-4687-8F9E-0E2955D979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useBgFill="1">
        <p:nvSpPr>
          <p:cNvPr id="98" name="Rectangle 19">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Content Placeholder 4" descr="Cactus in desert">
            <a:extLst>
              <a:ext uri="{FF2B5EF4-FFF2-40B4-BE49-F238E27FC236}">
                <a16:creationId xmlns:a16="http://schemas.microsoft.com/office/drawing/2014/main" id="{44B1A724-F12B-4208-A910-221DD56D8C68}"/>
              </a:ext>
            </a:extLst>
          </p:cNvPr>
          <p:cNvPicPr>
            <a:picLocks noGrp="1" noChangeAspect="1"/>
          </p:cNvPicPr>
          <p:nvPr>
            <p:ph sz="half" idx="1"/>
          </p:nvPr>
        </p:nvPicPr>
        <p:blipFill rotWithShape="1">
          <a:blip r:embed="rId5">
            <a:alphaModFix/>
          </a:blip>
          <a:srcRect/>
          <a:stretch/>
        </p:blipFill>
        <p:spPr>
          <a:xfrm>
            <a:off x="20" y="10"/>
            <a:ext cx="12191980" cy="6857990"/>
          </a:xfrm>
          <a:prstGeom prst="rect">
            <a:avLst/>
          </a:prstGeom>
        </p:spPr>
      </p:pic>
      <p:sp>
        <p:nvSpPr>
          <p:cNvPr id="99" name="Rectangle 21">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1F051-98C5-4003-B9C6-0FD94AC41D63}"/>
              </a:ext>
            </a:extLst>
          </p:cNvPr>
          <p:cNvSpPr>
            <a:spLocks noGrp="1"/>
          </p:cNvSpPr>
          <p:nvPr>
            <p:ph type="title"/>
          </p:nvPr>
        </p:nvSpPr>
        <p:spPr>
          <a:xfrm>
            <a:off x="2296786" y="707746"/>
            <a:ext cx="7442346" cy="2110153"/>
          </a:xfrm>
        </p:spPr>
        <p:txBody>
          <a:bodyPr vert="horz" lIns="91440" tIns="45720" rIns="91440" bIns="45720" rtlCol="0" anchor="b">
            <a:normAutofit fontScale="90000"/>
          </a:bodyPr>
          <a:lstStyle/>
          <a:p>
            <a:pPr marL="571500" indent="-571500" algn="ctr">
              <a:lnSpc>
                <a:spcPct val="90000"/>
              </a:lnSpc>
            </a:pPr>
            <a:r>
              <a:rPr lang="en-US" sz="1300" dirty="0">
                <a:solidFill>
                  <a:srgbClr val="FFFFFF"/>
                </a:solidFill>
              </a:rPr>
              <a:t>TEXT 1</a:t>
            </a:r>
            <a:br>
              <a:rPr lang="en-US" sz="1300" dirty="0">
                <a:solidFill>
                  <a:srgbClr val="FFFFFF"/>
                </a:solidFill>
              </a:rPr>
            </a:br>
            <a:br>
              <a:rPr lang="en-US" sz="1300" dirty="0">
                <a:solidFill>
                  <a:srgbClr val="FFFFFF"/>
                </a:solidFill>
              </a:rPr>
            </a:br>
            <a:r>
              <a:rPr lang="en-US" sz="1300" dirty="0">
                <a:solidFill>
                  <a:srgbClr val="FFFFFF"/>
                </a:solidFill>
              </a:rPr>
              <a:t>TEXT 2</a:t>
            </a: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br>
              <a:rPr lang="en-US" sz="1300" dirty="0">
                <a:solidFill>
                  <a:srgbClr val="FFFFFF"/>
                </a:solidFill>
              </a:rPr>
            </a:br>
            <a:r>
              <a:rPr lang="en-US" sz="5300" dirty="0">
                <a:solidFill>
                  <a:srgbClr val="FFFFFF"/>
                </a:solidFill>
              </a:rPr>
              <a:t>WRITING ABOUT PLACE</a:t>
            </a:r>
            <a:br>
              <a:rPr lang="en-US" sz="4000" dirty="0">
                <a:solidFill>
                  <a:srgbClr val="FFFFFF"/>
                </a:solidFill>
              </a:rPr>
            </a:br>
            <a:br>
              <a:rPr lang="en-US" sz="4000" dirty="0">
                <a:solidFill>
                  <a:srgbClr val="FFFFFF"/>
                </a:solidFill>
              </a:rPr>
            </a:br>
            <a:br>
              <a:rPr lang="en-US" sz="1300" dirty="0">
                <a:solidFill>
                  <a:srgbClr val="FFFFFF"/>
                </a:solidFill>
              </a:rPr>
            </a:br>
            <a:br>
              <a:rPr lang="en-US" sz="1300" dirty="0">
                <a:solidFill>
                  <a:srgbClr val="FFFFFF"/>
                </a:solidFill>
              </a:rPr>
            </a:br>
            <a:endParaRPr lang="en-US" sz="1300" dirty="0">
              <a:solidFill>
                <a:srgbClr val="FFFFFF"/>
              </a:solidFill>
            </a:endParaRPr>
          </a:p>
        </p:txBody>
      </p:sp>
      <p:sp>
        <p:nvSpPr>
          <p:cNvPr id="4" name="Content Placeholder 3">
            <a:extLst>
              <a:ext uri="{FF2B5EF4-FFF2-40B4-BE49-F238E27FC236}">
                <a16:creationId xmlns:a16="http://schemas.microsoft.com/office/drawing/2014/main" id="{040CF813-53DF-482F-A323-3BF8DA195BFC}"/>
              </a:ext>
            </a:extLst>
          </p:cNvPr>
          <p:cNvSpPr>
            <a:spLocks noGrp="1"/>
          </p:cNvSpPr>
          <p:nvPr>
            <p:ph sz="half" idx="2"/>
          </p:nvPr>
        </p:nvSpPr>
        <p:spPr>
          <a:xfrm>
            <a:off x="480487" y="2510587"/>
            <a:ext cx="9606048" cy="2290814"/>
          </a:xfrm>
        </p:spPr>
        <p:txBody>
          <a:bodyPr vert="horz" lIns="91440" tIns="45720" rIns="91440" bIns="45720" rtlCol="0" anchor="t">
            <a:normAutofit/>
          </a:bodyPr>
          <a:lstStyle/>
          <a:p>
            <a:pPr marL="742950" indent="-742950">
              <a:buFont typeface="+mj-lt"/>
              <a:buAutoNum type="arabicPeriod"/>
            </a:pPr>
            <a:r>
              <a:rPr lang="en-US" sz="3600" dirty="0">
                <a:solidFill>
                  <a:srgbClr val="FFFFFF"/>
                </a:solidFill>
                <a:latin typeface="+mj-lt"/>
              </a:rPr>
              <a:t>SILKO AND THE SONORAN DESERT</a:t>
            </a:r>
          </a:p>
          <a:p>
            <a:pPr marL="742950" indent="-742950">
              <a:buFont typeface="+mj-lt"/>
              <a:buAutoNum type="arabicPeriod"/>
            </a:pPr>
            <a:r>
              <a:rPr lang="en-US" sz="3600" dirty="0">
                <a:solidFill>
                  <a:srgbClr val="FFFFFF"/>
                </a:solidFill>
                <a:latin typeface="+mj-lt"/>
              </a:rPr>
              <a:t>PLACE AS THE MAIN CHARACTER</a:t>
            </a:r>
          </a:p>
          <a:p>
            <a:pPr marL="742950" indent="-742950">
              <a:buFont typeface="+mj-lt"/>
              <a:buAutoNum type="arabicPeriod"/>
            </a:pPr>
            <a:r>
              <a:rPr lang="en-US" sz="3600" dirty="0">
                <a:solidFill>
                  <a:srgbClr val="FFFFFF"/>
                </a:solidFill>
                <a:latin typeface="+mj-lt"/>
              </a:rPr>
              <a:t>SILKO’S OBSERVATIONS AND REFLECTIONS</a:t>
            </a:r>
          </a:p>
        </p:txBody>
      </p:sp>
      <p:pic>
        <p:nvPicPr>
          <p:cNvPr id="7" name="Audio 6">
            <a:hlinkClick r:id="" action="ppaction://media"/>
            <a:extLst>
              <a:ext uri="{FF2B5EF4-FFF2-40B4-BE49-F238E27FC236}">
                <a16:creationId xmlns:a16="http://schemas.microsoft.com/office/drawing/2014/main" id="{02A6D200-648A-4297-BA40-942443C45D6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59867470"/>
      </p:ext>
    </p:extLst>
  </p:cSld>
  <p:clrMapOvr>
    <a:masterClrMapping/>
  </p:clrMapOvr>
  <mc:AlternateContent xmlns:mc="http://schemas.openxmlformats.org/markup-compatibility/2006" xmlns:p14="http://schemas.microsoft.com/office/powerpoint/2010/main">
    <mc:Choice Requires="p14">
      <p:transition spd="slow" p14:dur="2000" advTm="99251"/>
    </mc:Choice>
    <mc:Fallback xmlns="">
      <p:transition spd="slow" advTm="99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37" presetClass="exit" presetSubtype="0" fill="hold" grpId="0" nodeType="clickEffect">
                                  <p:stCondLst>
                                    <p:cond delay="0"/>
                                  </p:stCondLst>
                                  <p:childTnLst>
                                    <p:animEffect transition="out" filter="fade">
                                      <p:cBhvr>
                                        <p:cTn id="10" dur="1000"/>
                                        <p:tgtEl>
                                          <p:spTgt spid="2"/>
                                        </p:tgtEl>
                                      </p:cBhvr>
                                    </p:animEffect>
                                    <p:anim calcmode="lin" valueType="num">
                                      <p:cBhvr>
                                        <p:cTn id="11" dur="1000"/>
                                        <p:tgtEl>
                                          <p:spTgt spid="2"/>
                                        </p:tgtEl>
                                        <p:attrNameLst>
                                          <p:attrName>ppt_x</p:attrName>
                                        </p:attrNameLst>
                                      </p:cBhvr>
                                      <p:tavLst>
                                        <p:tav tm="0">
                                          <p:val>
                                            <p:strVal val="ppt_x"/>
                                          </p:val>
                                        </p:tav>
                                        <p:tav tm="100000">
                                          <p:val>
                                            <p:strVal val="ppt_x"/>
                                          </p:val>
                                        </p:tav>
                                      </p:tavLst>
                                    </p:anim>
                                    <p:anim calcmode="lin" valueType="num">
                                      <p:cBhvr>
                                        <p:cTn id="12" dur="100" decel="100000"/>
                                        <p:tgtEl>
                                          <p:spTgt spid="2"/>
                                        </p:tgtEl>
                                        <p:attrNameLst>
                                          <p:attrName>ppt_y</p:attrName>
                                        </p:attrNameLst>
                                      </p:cBhvr>
                                      <p:tavLst>
                                        <p:tav tm="0">
                                          <p:val>
                                            <p:strVal val="ppt_y"/>
                                          </p:val>
                                        </p:tav>
                                        <p:tav tm="100000">
                                          <p:val>
                                            <p:strVal val="ppt_y-.03"/>
                                          </p:val>
                                        </p:tav>
                                      </p:tavLst>
                                    </p:anim>
                                    <p:anim calcmode="lin" valueType="num">
                                      <p:cBhvr>
                                        <p:cTn id="13" dur="900" accel="100000">
                                          <p:stCondLst>
                                            <p:cond delay="100"/>
                                          </p:stCondLst>
                                        </p:cTn>
                                        <p:tgtEl>
                                          <p:spTgt spid="2"/>
                                        </p:tgtEl>
                                        <p:attrNameLst>
                                          <p:attrName>ppt_y</p:attrName>
                                        </p:attrNameLst>
                                      </p:cBhvr>
                                      <p:tavLst>
                                        <p:tav tm="0">
                                          <p:val>
                                            <p:strVal val="ppt_y"/>
                                          </p:val>
                                        </p:tav>
                                        <p:tav tm="100000">
                                          <p:val>
                                            <p:strVal val="ppt_y+1"/>
                                          </p:val>
                                        </p:tav>
                                      </p:tavLst>
                                    </p:anim>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1000"/>
                                        <p:tgtEl>
                                          <p:spTgt spid="4">
                                            <p:txEl>
                                              <p:pRg st="1" end="1"/>
                                            </p:txEl>
                                          </p:spTgt>
                                        </p:tgtEl>
                                      </p:cBhvr>
                                    </p:animEffect>
                                    <p:anim calcmode="lin" valueType="num">
                                      <p:cBhvr>
                                        <p:cTn id="2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fade">
                                      <p:cBhvr>
                                        <p:cTn id="33" dur="1000"/>
                                        <p:tgtEl>
                                          <p:spTgt spid="4">
                                            <p:txEl>
                                              <p:pRg st="2" end="2"/>
                                            </p:txEl>
                                          </p:spTgt>
                                        </p:tgtEl>
                                      </p:cBhvr>
                                    </p:animEffect>
                                    <p:anim calcmode="lin" valueType="num">
                                      <p:cBhvr>
                                        <p:cTn id="3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7"/>
                </p:tgtEl>
              </p:cMediaNode>
            </p:audio>
          </p:childTnLst>
        </p:cTn>
      </p:par>
    </p:tnLst>
    <p:bldLst>
      <p:bldP spid="2"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4" name="Picture 4" descr="Blue insularis snake">
            <a:extLst>
              <a:ext uri="{FF2B5EF4-FFF2-40B4-BE49-F238E27FC236}">
                <a16:creationId xmlns:a16="http://schemas.microsoft.com/office/drawing/2014/main" id="{05793BF7-1C4B-4465-8611-1F6A057BEF8A}"/>
              </a:ext>
            </a:extLst>
          </p:cNvPr>
          <p:cNvPicPr>
            <a:picLocks noChangeAspect="1"/>
          </p:cNvPicPr>
          <p:nvPr/>
        </p:nvPicPr>
        <p:blipFill rotWithShape="1">
          <a:blip r:embed="rId5">
            <a:alphaModFix/>
          </a:blip>
          <a:srcRect b="15730"/>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C699EE-AC53-4368-966A-17FD81355AE4}"/>
              </a:ext>
            </a:extLst>
          </p:cNvPr>
          <p:cNvSpPr>
            <a:spLocks noGrp="1"/>
          </p:cNvSpPr>
          <p:nvPr>
            <p:ph type="ctrTitle"/>
          </p:nvPr>
        </p:nvSpPr>
        <p:spPr>
          <a:xfrm>
            <a:off x="140677" y="713636"/>
            <a:ext cx="10705513" cy="1515091"/>
          </a:xfrm>
        </p:spPr>
        <p:txBody>
          <a:bodyPr anchor="b">
            <a:normAutofit/>
          </a:bodyPr>
          <a:lstStyle/>
          <a:p>
            <a:pPr algn="ctr">
              <a:lnSpc>
                <a:spcPct val="90000"/>
              </a:lnSpc>
            </a:pPr>
            <a:r>
              <a:rPr lang="en-US" sz="4800" dirty="0">
                <a:solidFill>
                  <a:srgbClr val="FFFFFF"/>
                </a:solidFill>
              </a:rPr>
              <a:t>“Rattlesnakes and Radical Resurgence”</a:t>
            </a:r>
            <a:br>
              <a:rPr lang="en-US" sz="4800" dirty="0">
                <a:solidFill>
                  <a:srgbClr val="FFFFFF"/>
                </a:solidFill>
              </a:rPr>
            </a:br>
            <a:endParaRPr lang="en-US" sz="4800" dirty="0">
              <a:solidFill>
                <a:srgbClr val="FFFFFF"/>
              </a:solidFill>
            </a:endParaRPr>
          </a:p>
        </p:txBody>
      </p:sp>
      <p:sp>
        <p:nvSpPr>
          <p:cNvPr id="3" name="Subtitle 2">
            <a:extLst>
              <a:ext uri="{FF2B5EF4-FFF2-40B4-BE49-F238E27FC236}">
                <a16:creationId xmlns:a16="http://schemas.microsoft.com/office/drawing/2014/main" id="{575DB021-8433-4F0E-A2EE-2DF1821EFC03}"/>
              </a:ext>
            </a:extLst>
          </p:cNvPr>
          <p:cNvSpPr>
            <a:spLocks noGrp="1"/>
          </p:cNvSpPr>
          <p:nvPr>
            <p:ph type="subTitle" idx="1"/>
          </p:nvPr>
        </p:nvSpPr>
        <p:spPr>
          <a:xfrm>
            <a:off x="777239" y="2228727"/>
            <a:ext cx="10068951" cy="3614861"/>
          </a:xfrm>
        </p:spPr>
        <p:txBody>
          <a:bodyPr anchor="t">
            <a:normAutofit/>
          </a:bodyPr>
          <a:lstStyle/>
          <a:p>
            <a:pPr marL="742950" indent="-742950">
              <a:buFont typeface="+mj-lt"/>
              <a:buAutoNum type="arabicPeriod"/>
            </a:pPr>
            <a:r>
              <a:rPr lang="en-US" sz="3600" dirty="0">
                <a:solidFill>
                  <a:srgbClr val="FFFFFF"/>
                </a:solidFill>
                <a:latin typeface="+mj-lt"/>
              </a:rPr>
              <a:t>INDIGENOUS RESISTANCE PRACTICES</a:t>
            </a:r>
          </a:p>
          <a:p>
            <a:pPr marL="742950" indent="-742950">
              <a:buFont typeface="+mj-lt"/>
              <a:buAutoNum type="arabicPeriod"/>
            </a:pPr>
            <a:r>
              <a:rPr lang="en-US" sz="3600" dirty="0">
                <a:solidFill>
                  <a:srgbClr val="FFFFFF"/>
                </a:solidFill>
                <a:latin typeface="+mj-lt"/>
              </a:rPr>
              <a:t>DIVINE MESSENGERS</a:t>
            </a:r>
          </a:p>
          <a:p>
            <a:pPr marL="742950" indent="-742950">
              <a:buFont typeface="+mj-lt"/>
              <a:buAutoNum type="arabicPeriod"/>
            </a:pPr>
            <a:r>
              <a:rPr lang="en-US" sz="3600" dirty="0">
                <a:solidFill>
                  <a:srgbClr val="FFFFFF"/>
                </a:solidFill>
                <a:latin typeface="+mj-lt"/>
              </a:rPr>
              <a:t>COLLECTIVE PRESERVATION</a:t>
            </a:r>
          </a:p>
          <a:p>
            <a:pPr marL="457200" indent="-457200">
              <a:buFont typeface="Wingdings" panose="05000000000000000000" pitchFamily="2" charset="2"/>
              <a:buChar char="§"/>
            </a:pPr>
            <a:endParaRPr lang="en-US" sz="3200" dirty="0">
              <a:solidFill>
                <a:srgbClr val="FFFFFF"/>
              </a:solidFill>
              <a:latin typeface="+mj-lt"/>
            </a:endParaRPr>
          </a:p>
        </p:txBody>
      </p:sp>
      <p:pic>
        <p:nvPicPr>
          <p:cNvPr id="10" name="Audio 9">
            <a:hlinkClick r:id="" action="ppaction://media"/>
            <a:extLst>
              <a:ext uri="{FF2B5EF4-FFF2-40B4-BE49-F238E27FC236}">
                <a16:creationId xmlns:a16="http://schemas.microsoft.com/office/drawing/2014/main" id="{9060EE36-8AE5-4960-B8A6-ECE549A19F8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02840364"/>
      </p:ext>
    </p:extLst>
  </p:cSld>
  <p:clrMapOvr>
    <a:masterClrMapping/>
  </p:clrMapOvr>
  <mc:AlternateContent xmlns:mc="http://schemas.openxmlformats.org/markup-compatibility/2006" xmlns:p14="http://schemas.microsoft.com/office/powerpoint/2010/main">
    <mc:Choice Requires="p14">
      <p:transition spd="slow" p14:dur="2000" advTm="116174"/>
    </mc:Choice>
    <mc:Fallback xmlns="">
      <p:transition spd="slow" advTm="116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37" presetClass="exit" presetSubtype="0" fill="hold" grpId="0" nodeType="clickEffect">
                                  <p:stCondLst>
                                    <p:cond delay="0"/>
                                  </p:stCondLst>
                                  <p:childTnLst>
                                    <p:animEffect transition="out" filter="fade">
                                      <p:cBhvr>
                                        <p:cTn id="10" dur="1000"/>
                                        <p:tgtEl>
                                          <p:spTgt spid="2"/>
                                        </p:tgtEl>
                                      </p:cBhvr>
                                    </p:animEffect>
                                    <p:anim calcmode="lin" valueType="num">
                                      <p:cBhvr>
                                        <p:cTn id="11" dur="1000"/>
                                        <p:tgtEl>
                                          <p:spTgt spid="2"/>
                                        </p:tgtEl>
                                        <p:attrNameLst>
                                          <p:attrName>ppt_x</p:attrName>
                                        </p:attrNameLst>
                                      </p:cBhvr>
                                      <p:tavLst>
                                        <p:tav tm="0">
                                          <p:val>
                                            <p:strVal val="ppt_x"/>
                                          </p:val>
                                        </p:tav>
                                        <p:tav tm="100000">
                                          <p:val>
                                            <p:strVal val="ppt_x"/>
                                          </p:val>
                                        </p:tav>
                                      </p:tavLst>
                                    </p:anim>
                                    <p:anim calcmode="lin" valueType="num">
                                      <p:cBhvr>
                                        <p:cTn id="12" dur="100" decel="100000"/>
                                        <p:tgtEl>
                                          <p:spTgt spid="2"/>
                                        </p:tgtEl>
                                        <p:attrNameLst>
                                          <p:attrName>ppt_y</p:attrName>
                                        </p:attrNameLst>
                                      </p:cBhvr>
                                      <p:tavLst>
                                        <p:tav tm="0">
                                          <p:val>
                                            <p:strVal val="ppt_y"/>
                                          </p:val>
                                        </p:tav>
                                        <p:tav tm="100000">
                                          <p:val>
                                            <p:strVal val="ppt_y-.03"/>
                                          </p:val>
                                        </p:tav>
                                      </p:tavLst>
                                    </p:anim>
                                    <p:anim calcmode="lin" valueType="num">
                                      <p:cBhvr>
                                        <p:cTn id="13" dur="900" accel="100000">
                                          <p:stCondLst>
                                            <p:cond delay="100"/>
                                          </p:stCondLst>
                                        </p:cTn>
                                        <p:tgtEl>
                                          <p:spTgt spid="2"/>
                                        </p:tgtEl>
                                        <p:attrNameLst>
                                          <p:attrName>ppt_y</p:attrName>
                                        </p:attrNameLst>
                                      </p:cBhvr>
                                      <p:tavLst>
                                        <p:tav tm="0">
                                          <p:val>
                                            <p:strVal val="ppt_y"/>
                                          </p:val>
                                        </p:tav>
                                        <p:tav tm="100000">
                                          <p:val>
                                            <p:strVal val="ppt_y+1"/>
                                          </p:val>
                                        </p:tav>
                                      </p:tavLst>
                                    </p:anim>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10"/>
                </p:tgtEl>
              </p:cMediaNode>
            </p:audio>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7">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43" name="Picture 5" descr="Wooden house in rustic landscape">
            <a:extLst>
              <a:ext uri="{FF2B5EF4-FFF2-40B4-BE49-F238E27FC236}">
                <a16:creationId xmlns:a16="http://schemas.microsoft.com/office/drawing/2014/main" id="{E86D0EFB-4F51-4B67-83ED-6EAC569FD52F}"/>
              </a:ext>
            </a:extLst>
          </p:cNvPr>
          <p:cNvPicPr>
            <a:picLocks noChangeAspect="1"/>
          </p:cNvPicPr>
          <p:nvPr/>
        </p:nvPicPr>
        <p:blipFill rotWithShape="1">
          <a:blip r:embed="rId5">
            <a:alphaModFix/>
          </a:blip>
          <a:srcRect t="5626" b="9787"/>
          <a:stretch/>
        </p:blipFill>
        <p:spPr>
          <a:xfrm>
            <a:off x="20" y="-78"/>
            <a:ext cx="12191980" cy="6857990"/>
          </a:xfrm>
          <a:prstGeom prst="rect">
            <a:avLst/>
          </a:prstGeom>
        </p:spPr>
      </p:pic>
      <p:sp>
        <p:nvSpPr>
          <p:cNvPr id="46" name="Rectangle 49">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78AA1CD-1631-4BFE-82F2-63EEC7F2DE62}"/>
              </a:ext>
            </a:extLst>
          </p:cNvPr>
          <p:cNvSpPr>
            <a:spLocks noGrp="1"/>
          </p:cNvSpPr>
          <p:nvPr>
            <p:ph type="ctrTitle"/>
          </p:nvPr>
        </p:nvSpPr>
        <p:spPr>
          <a:xfrm>
            <a:off x="248602" y="804059"/>
            <a:ext cx="7207683" cy="1515091"/>
          </a:xfrm>
        </p:spPr>
        <p:txBody>
          <a:bodyPr vert="horz" lIns="91440" tIns="45720" rIns="91440" bIns="45720" rtlCol="0" anchor="b">
            <a:normAutofit/>
          </a:bodyPr>
          <a:lstStyle/>
          <a:p>
            <a:pPr>
              <a:lnSpc>
                <a:spcPct val="90000"/>
              </a:lnSpc>
            </a:pPr>
            <a:r>
              <a:rPr lang="en-US" sz="4800" dirty="0">
                <a:solidFill>
                  <a:srgbClr val="FFFFFF"/>
                </a:solidFill>
              </a:rPr>
              <a:t>“Fences and Nets”</a:t>
            </a:r>
            <a:br>
              <a:rPr lang="en-US" sz="4800" dirty="0">
                <a:solidFill>
                  <a:srgbClr val="FFFFFF"/>
                </a:solidFill>
              </a:rPr>
            </a:br>
            <a:endParaRPr lang="en-US" sz="4800" dirty="0">
              <a:solidFill>
                <a:srgbClr val="FFFFFF"/>
              </a:solidFill>
            </a:endParaRPr>
          </a:p>
        </p:txBody>
      </p:sp>
      <p:sp>
        <p:nvSpPr>
          <p:cNvPr id="21" name="Subtitle 20">
            <a:extLst>
              <a:ext uri="{FF2B5EF4-FFF2-40B4-BE49-F238E27FC236}">
                <a16:creationId xmlns:a16="http://schemas.microsoft.com/office/drawing/2014/main" id="{5711DADE-14FE-4A97-910C-E965CFEB724A}"/>
              </a:ext>
            </a:extLst>
          </p:cNvPr>
          <p:cNvSpPr>
            <a:spLocks noGrp="1"/>
          </p:cNvSpPr>
          <p:nvPr>
            <p:ph type="subTitle" idx="1"/>
          </p:nvPr>
        </p:nvSpPr>
        <p:spPr>
          <a:xfrm>
            <a:off x="348615" y="2214440"/>
            <a:ext cx="8021662" cy="4200648"/>
          </a:xfrm>
        </p:spPr>
        <p:txBody>
          <a:bodyPr anchor="t">
            <a:normAutofit/>
          </a:bodyPr>
          <a:lstStyle/>
          <a:p>
            <a:pPr marL="742950" indent="-742950">
              <a:buFont typeface="+mj-lt"/>
              <a:buAutoNum type="arabicPeriod"/>
            </a:pPr>
            <a:r>
              <a:rPr lang="en-US" sz="3600" dirty="0">
                <a:solidFill>
                  <a:srgbClr val="FFFFFF"/>
                </a:solidFill>
                <a:latin typeface="+mj-lt"/>
              </a:rPr>
              <a:t>SETTLER-COLONIAL POSSESSION</a:t>
            </a:r>
          </a:p>
          <a:p>
            <a:pPr marL="742950" indent="-742950">
              <a:buFont typeface="+mj-lt"/>
              <a:buAutoNum type="arabicPeriod"/>
            </a:pPr>
            <a:r>
              <a:rPr lang="en-US" sz="3600" dirty="0">
                <a:solidFill>
                  <a:srgbClr val="FFFFFF"/>
                </a:solidFill>
                <a:latin typeface="+mj-lt"/>
              </a:rPr>
              <a:t>A MUTUAL TRUST</a:t>
            </a:r>
          </a:p>
          <a:p>
            <a:pPr marL="742950" indent="-742950">
              <a:buFont typeface="+mj-lt"/>
              <a:buAutoNum type="arabicPeriod"/>
            </a:pPr>
            <a:r>
              <a:rPr lang="en-US" sz="3600" dirty="0">
                <a:solidFill>
                  <a:srgbClr val="FFFFFF"/>
                </a:solidFill>
                <a:latin typeface="+mj-lt"/>
              </a:rPr>
              <a:t>DISMANTLING THE SYSTEM</a:t>
            </a:r>
          </a:p>
          <a:p>
            <a:endParaRPr lang="en-US" sz="3600" dirty="0">
              <a:solidFill>
                <a:srgbClr val="FFFFFF"/>
              </a:solidFill>
              <a:latin typeface="+mj-lt"/>
            </a:endParaRPr>
          </a:p>
        </p:txBody>
      </p:sp>
      <p:pic>
        <p:nvPicPr>
          <p:cNvPr id="6" name="Audio 5">
            <a:hlinkClick r:id="" action="ppaction://media"/>
            <a:extLst>
              <a:ext uri="{FF2B5EF4-FFF2-40B4-BE49-F238E27FC236}">
                <a16:creationId xmlns:a16="http://schemas.microsoft.com/office/drawing/2014/main" id="{044EEB9C-1A51-479D-913D-D82E7EA05AB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944005837"/>
      </p:ext>
    </p:extLst>
  </p:cSld>
  <p:clrMapOvr>
    <a:masterClrMapping/>
  </p:clrMapOvr>
  <mc:AlternateContent xmlns:mc="http://schemas.openxmlformats.org/markup-compatibility/2006" xmlns:p14="http://schemas.microsoft.com/office/powerpoint/2010/main">
    <mc:Choice Requires="p14">
      <p:transition spd="slow" p14:dur="2000" advTm="131967"/>
    </mc:Choice>
    <mc:Fallback xmlns="">
      <p:transition spd="slow" advTm="131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7" presetClass="exit" presetSubtype="0" fill="hold" grpId="0" nodeType="clickEffect">
                                  <p:stCondLst>
                                    <p:cond delay="0"/>
                                  </p:stCondLst>
                                  <p:childTnLst>
                                    <p:animEffect transition="out" filter="fade">
                                      <p:cBhvr>
                                        <p:cTn id="10" dur="1000"/>
                                        <p:tgtEl>
                                          <p:spTgt spid="3"/>
                                        </p:tgtEl>
                                      </p:cBhvr>
                                    </p:animEffect>
                                    <p:anim calcmode="lin" valueType="num">
                                      <p:cBhvr>
                                        <p:cTn id="11" dur="1000"/>
                                        <p:tgtEl>
                                          <p:spTgt spid="3"/>
                                        </p:tgtEl>
                                        <p:attrNameLst>
                                          <p:attrName>ppt_x</p:attrName>
                                        </p:attrNameLst>
                                      </p:cBhvr>
                                      <p:tavLst>
                                        <p:tav tm="0">
                                          <p:val>
                                            <p:strVal val="ppt_x"/>
                                          </p:val>
                                        </p:tav>
                                        <p:tav tm="100000">
                                          <p:val>
                                            <p:strVal val="ppt_x"/>
                                          </p:val>
                                        </p:tav>
                                      </p:tavLst>
                                    </p:anim>
                                    <p:anim calcmode="lin" valueType="num">
                                      <p:cBhvr>
                                        <p:cTn id="12" dur="100" decel="100000"/>
                                        <p:tgtEl>
                                          <p:spTgt spid="3"/>
                                        </p:tgtEl>
                                        <p:attrNameLst>
                                          <p:attrName>ppt_y</p:attrName>
                                        </p:attrNameLst>
                                      </p:cBhvr>
                                      <p:tavLst>
                                        <p:tav tm="0">
                                          <p:val>
                                            <p:strVal val="ppt_y"/>
                                          </p:val>
                                        </p:tav>
                                        <p:tav tm="100000">
                                          <p:val>
                                            <p:strVal val="ppt_y-.03"/>
                                          </p:val>
                                        </p:tav>
                                      </p:tavLst>
                                    </p:anim>
                                    <p:anim calcmode="lin" valueType="num">
                                      <p:cBhvr>
                                        <p:cTn id="13" dur="900" accel="100000">
                                          <p:stCondLst>
                                            <p:cond delay="100"/>
                                          </p:stCondLst>
                                        </p:cTn>
                                        <p:tgtEl>
                                          <p:spTgt spid="3"/>
                                        </p:tgtEl>
                                        <p:attrNameLst>
                                          <p:attrName>ppt_y</p:attrName>
                                        </p:attrNameLst>
                                      </p:cBhvr>
                                      <p:tavLst>
                                        <p:tav tm="0">
                                          <p:val>
                                            <p:strVal val="ppt_y"/>
                                          </p:val>
                                        </p:tav>
                                        <p:tav tm="100000">
                                          <p:val>
                                            <p:strVal val="ppt_y+1"/>
                                          </p:val>
                                        </p:tav>
                                      </p:tavLst>
                                    </p:anim>
                                    <p:set>
                                      <p:cBhvr>
                                        <p:cTn id="14" dur="1" fill="hold">
                                          <p:stCondLst>
                                            <p:cond delay="999"/>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1000"/>
                                        <p:tgtEl>
                                          <p:spTgt spid="21">
                                            <p:txEl>
                                              <p:pRg st="0" end="0"/>
                                            </p:txEl>
                                          </p:spTgt>
                                        </p:tgtEl>
                                      </p:cBhvr>
                                    </p:animEffect>
                                    <p:anim calcmode="lin" valueType="num">
                                      <p:cBhvr>
                                        <p:cTn id="20"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1">
                                            <p:txEl>
                                              <p:pRg st="1" end="1"/>
                                            </p:txEl>
                                          </p:spTgt>
                                        </p:tgtEl>
                                        <p:attrNameLst>
                                          <p:attrName>style.visibility</p:attrName>
                                        </p:attrNameLst>
                                      </p:cBhvr>
                                      <p:to>
                                        <p:strVal val="visible"/>
                                      </p:to>
                                    </p:set>
                                    <p:animEffect transition="in" filter="fade">
                                      <p:cBhvr>
                                        <p:cTn id="26" dur="1000"/>
                                        <p:tgtEl>
                                          <p:spTgt spid="21">
                                            <p:txEl>
                                              <p:pRg st="1" end="1"/>
                                            </p:txEl>
                                          </p:spTgt>
                                        </p:tgtEl>
                                      </p:cBhvr>
                                    </p:animEffect>
                                    <p:anim calcmode="lin" valueType="num">
                                      <p:cBhvr>
                                        <p:cTn id="27"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xEl>
                                              <p:pRg st="2" end="2"/>
                                            </p:txEl>
                                          </p:spTgt>
                                        </p:tgtEl>
                                        <p:attrNameLst>
                                          <p:attrName>style.visibility</p:attrName>
                                        </p:attrNameLst>
                                      </p:cBhvr>
                                      <p:to>
                                        <p:strVal val="visible"/>
                                      </p:to>
                                    </p:set>
                                    <p:animEffect transition="in" filter="fade">
                                      <p:cBhvr>
                                        <p:cTn id="33" dur="1000"/>
                                        <p:tgtEl>
                                          <p:spTgt spid="21">
                                            <p:txEl>
                                              <p:pRg st="2" end="2"/>
                                            </p:txEl>
                                          </p:spTgt>
                                        </p:tgtEl>
                                      </p:cBhvr>
                                    </p:animEffect>
                                    <p:anim calcmode="lin" valueType="num">
                                      <p:cBhvr>
                                        <p:cTn id="34"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2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6"/>
                </p:tgtEl>
              </p:cMediaNode>
            </p:audio>
          </p:childTnLst>
        </p:cTn>
      </p:par>
    </p:tnLst>
    <p:bldLst>
      <p:bldP spid="3" grpId="0"/>
      <p:bldP spid="2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Content Placeholder 4" descr="Fiery-throated hummingbird hovering">
            <a:extLst>
              <a:ext uri="{FF2B5EF4-FFF2-40B4-BE49-F238E27FC236}">
                <a16:creationId xmlns:a16="http://schemas.microsoft.com/office/drawing/2014/main" id="{82BD4D68-C48E-447C-9D81-49F77EB114EC}"/>
              </a:ext>
            </a:extLst>
          </p:cNvPr>
          <p:cNvPicPr>
            <a:picLocks noGrp="1" noChangeAspect="1"/>
          </p:cNvPicPr>
          <p:nvPr>
            <p:ph idx="4294967295"/>
          </p:nvPr>
        </p:nvPicPr>
        <p:blipFill rotWithShape="1">
          <a:blip r:embed="rId5">
            <a:alphaModFix/>
          </a:blip>
          <a:srcRect r="-1" b="15708"/>
          <a:stretch/>
        </p:blipFill>
        <p:spPr>
          <a:xfrm>
            <a:off x="1524" y="10"/>
            <a:ext cx="12188952" cy="6857990"/>
          </a:xfrm>
          <a:prstGeom prst="rect">
            <a:avLst/>
          </a:prstGeom>
        </p:spPr>
      </p:pic>
      <p:sp>
        <p:nvSpPr>
          <p:cNvPr id="13" name="Rectangle 12">
            <a:extLst>
              <a:ext uri="{FF2B5EF4-FFF2-40B4-BE49-F238E27FC236}">
                <a16:creationId xmlns:a16="http://schemas.microsoft.com/office/drawing/2014/main" id="{34FBEBF3-C941-4CB0-8AC2-3B50E1371B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439148-13C1-46DB-ABC8-317C42A69E32}"/>
              </a:ext>
            </a:extLst>
          </p:cNvPr>
          <p:cNvSpPr>
            <a:spLocks noGrp="1"/>
          </p:cNvSpPr>
          <p:nvPr>
            <p:ph type="ctrTitle"/>
          </p:nvPr>
        </p:nvSpPr>
        <p:spPr>
          <a:xfrm>
            <a:off x="0" y="808733"/>
            <a:ext cx="7758113" cy="2277367"/>
          </a:xfrm>
        </p:spPr>
        <p:txBody>
          <a:bodyPr vert="horz" lIns="91440" tIns="45720" rIns="91440" bIns="45720" rtlCol="0" anchor="b">
            <a:normAutofit fontScale="90000"/>
          </a:bodyPr>
          <a:lstStyle/>
          <a:p>
            <a:pPr algn="ctr">
              <a:lnSpc>
                <a:spcPct val="90000"/>
              </a:lnSpc>
            </a:pPr>
            <a:r>
              <a:rPr lang="en-US" sz="4400" dirty="0">
                <a:solidFill>
                  <a:srgbClr val="FFFFFF"/>
                </a:solidFill>
              </a:rPr>
              <a:t>“</a:t>
            </a:r>
            <a:r>
              <a:rPr lang="en-US" sz="5300" dirty="0">
                <a:solidFill>
                  <a:srgbClr val="FFFFFF"/>
                </a:solidFill>
              </a:rPr>
              <a:t>Radical Resurgence through Art and Landscape”</a:t>
            </a:r>
            <a:br>
              <a:rPr lang="en-US" sz="5300" dirty="0">
                <a:solidFill>
                  <a:srgbClr val="FFFFFF"/>
                </a:solidFill>
              </a:rPr>
            </a:br>
            <a:br>
              <a:rPr lang="en-US" sz="5300" dirty="0">
                <a:solidFill>
                  <a:srgbClr val="FFFFFF"/>
                </a:solidFill>
              </a:rPr>
            </a:br>
            <a:endParaRPr lang="en-US" sz="5300" dirty="0">
              <a:solidFill>
                <a:srgbClr val="FFFFFF"/>
              </a:solidFill>
            </a:endParaRPr>
          </a:p>
        </p:txBody>
      </p:sp>
      <p:sp>
        <p:nvSpPr>
          <p:cNvPr id="6" name="Subtitle 5">
            <a:extLst>
              <a:ext uri="{FF2B5EF4-FFF2-40B4-BE49-F238E27FC236}">
                <a16:creationId xmlns:a16="http://schemas.microsoft.com/office/drawing/2014/main" id="{D66B8371-E435-4160-ADCA-D6C297D4A231}"/>
              </a:ext>
            </a:extLst>
          </p:cNvPr>
          <p:cNvSpPr>
            <a:spLocks noGrp="1"/>
          </p:cNvSpPr>
          <p:nvPr>
            <p:ph type="subTitle" idx="1"/>
          </p:nvPr>
        </p:nvSpPr>
        <p:spPr>
          <a:xfrm>
            <a:off x="239517" y="2075589"/>
            <a:ext cx="10889399" cy="3392623"/>
          </a:xfrm>
        </p:spPr>
        <p:txBody>
          <a:bodyPr anchor="t">
            <a:normAutofit/>
          </a:bodyPr>
          <a:lstStyle/>
          <a:p>
            <a:pPr marL="742950" indent="-742950">
              <a:buFont typeface="+mj-lt"/>
              <a:buAutoNum type="arabicPeriod"/>
            </a:pPr>
            <a:r>
              <a:rPr lang="en-US" sz="3600" dirty="0">
                <a:solidFill>
                  <a:srgbClr val="FFFFFF"/>
                </a:solidFill>
                <a:latin typeface="+mj-lt"/>
              </a:rPr>
              <a:t>TURQUOISE AND INDIGENOUS PEOPLE</a:t>
            </a:r>
          </a:p>
          <a:p>
            <a:pPr marL="742950" indent="-742950">
              <a:buFont typeface="+mj-lt"/>
              <a:buAutoNum type="arabicPeriod"/>
            </a:pPr>
            <a:r>
              <a:rPr lang="en-US" sz="3600" dirty="0">
                <a:solidFill>
                  <a:srgbClr val="FFFFFF"/>
                </a:solidFill>
                <a:latin typeface="+mj-lt"/>
              </a:rPr>
              <a:t>FEDERAL WATER LAWS</a:t>
            </a:r>
          </a:p>
          <a:p>
            <a:pPr marL="742950" indent="-742950">
              <a:buFont typeface="+mj-lt"/>
              <a:buAutoNum type="arabicPeriod"/>
            </a:pPr>
            <a:r>
              <a:rPr lang="en-US" sz="3600" dirty="0">
                <a:solidFill>
                  <a:srgbClr val="FFFFFF"/>
                </a:solidFill>
                <a:latin typeface="+mj-lt"/>
              </a:rPr>
              <a:t>LAGUNA PUEBLO ART</a:t>
            </a:r>
          </a:p>
        </p:txBody>
      </p:sp>
      <p:pic>
        <p:nvPicPr>
          <p:cNvPr id="15" name="Audio 14">
            <a:hlinkClick r:id="" action="ppaction://media"/>
            <a:extLst>
              <a:ext uri="{FF2B5EF4-FFF2-40B4-BE49-F238E27FC236}">
                <a16:creationId xmlns:a16="http://schemas.microsoft.com/office/drawing/2014/main" id="{3413EECD-F72C-44D0-B995-FCB9DDD1DCF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741768628"/>
      </p:ext>
    </p:extLst>
  </p:cSld>
  <p:clrMapOvr>
    <a:masterClrMapping/>
  </p:clrMapOvr>
  <mc:AlternateContent xmlns:mc="http://schemas.openxmlformats.org/markup-compatibility/2006" xmlns:p14="http://schemas.microsoft.com/office/powerpoint/2010/main">
    <mc:Choice Requires="p14">
      <p:transition spd="slow" p14:dur="2000" advTm="141348"/>
    </mc:Choice>
    <mc:Fallback xmlns="">
      <p:transition spd="slow" advTm="141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37" presetClass="exit" presetSubtype="0" fill="hold" grpId="0" nodeType="clickEffect">
                                  <p:stCondLst>
                                    <p:cond delay="0"/>
                                  </p:stCondLst>
                                  <p:childTnLst>
                                    <p:animEffect transition="out" filter="fade">
                                      <p:cBhvr>
                                        <p:cTn id="10" dur="1000"/>
                                        <p:tgtEl>
                                          <p:spTgt spid="2"/>
                                        </p:tgtEl>
                                      </p:cBhvr>
                                    </p:animEffect>
                                    <p:anim calcmode="lin" valueType="num">
                                      <p:cBhvr>
                                        <p:cTn id="11" dur="1000"/>
                                        <p:tgtEl>
                                          <p:spTgt spid="2"/>
                                        </p:tgtEl>
                                        <p:attrNameLst>
                                          <p:attrName>ppt_x</p:attrName>
                                        </p:attrNameLst>
                                      </p:cBhvr>
                                      <p:tavLst>
                                        <p:tav tm="0">
                                          <p:val>
                                            <p:strVal val="ppt_x"/>
                                          </p:val>
                                        </p:tav>
                                        <p:tav tm="100000">
                                          <p:val>
                                            <p:strVal val="ppt_x"/>
                                          </p:val>
                                        </p:tav>
                                      </p:tavLst>
                                    </p:anim>
                                    <p:anim calcmode="lin" valueType="num">
                                      <p:cBhvr>
                                        <p:cTn id="12" dur="100" decel="100000"/>
                                        <p:tgtEl>
                                          <p:spTgt spid="2"/>
                                        </p:tgtEl>
                                        <p:attrNameLst>
                                          <p:attrName>ppt_y</p:attrName>
                                        </p:attrNameLst>
                                      </p:cBhvr>
                                      <p:tavLst>
                                        <p:tav tm="0">
                                          <p:val>
                                            <p:strVal val="ppt_y"/>
                                          </p:val>
                                        </p:tav>
                                        <p:tav tm="100000">
                                          <p:val>
                                            <p:strVal val="ppt_y-.03"/>
                                          </p:val>
                                        </p:tav>
                                      </p:tavLst>
                                    </p:anim>
                                    <p:anim calcmode="lin" valueType="num">
                                      <p:cBhvr>
                                        <p:cTn id="13" dur="900" accel="100000">
                                          <p:stCondLst>
                                            <p:cond delay="100"/>
                                          </p:stCondLst>
                                        </p:cTn>
                                        <p:tgtEl>
                                          <p:spTgt spid="2"/>
                                        </p:tgtEl>
                                        <p:attrNameLst>
                                          <p:attrName>ppt_y</p:attrName>
                                        </p:attrNameLst>
                                      </p:cBhvr>
                                      <p:tavLst>
                                        <p:tav tm="0">
                                          <p:val>
                                            <p:strVal val="ppt_y"/>
                                          </p:val>
                                        </p:tav>
                                        <p:tav tm="100000">
                                          <p:val>
                                            <p:strVal val="ppt_y+1"/>
                                          </p:val>
                                        </p:tav>
                                      </p:tavLst>
                                    </p:anim>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fade">
                                      <p:cBhvr>
                                        <p:cTn id="33" dur="1000"/>
                                        <p:tgtEl>
                                          <p:spTgt spid="6">
                                            <p:txEl>
                                              <p:pRg st="2" end="2"/>
                                            </p:txEl>
                                          </p:spTgt>
                                        </p:tgtEl>
                                      </p:cBhvr>
                                    </p:animEffect>
                                    <p:anim calcmode="lin" valueType="num">
                                      <p:cBhvr>
                                        <p:cTn id="3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15"/>
                </p:tgtEl>
              </p:cMediaNode>
            </p:audio>
          </p:childTnLst>
        </p:cTn>
      </p:par>
    </p:tnLst>
    <p:bldLst>
      <p:bldP spid="2" grpId="0"/>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7" name="Video 6">
            <a:extLst>
              <a:ext uri="{FF2B5EF4-FFF2-40B4-BE49-F238E27FC236}">
                <a16:creationId xmlns:a16="http://schemas.microsoft.com/office/drawing/2014/main" id="{16A42D03-9E46-4DFC-9276-1D15694B126C}"/>
              </a:ext>
            </a:extLst>
          </p:cNvPr>
          <p:cNvPicPr>
            <a:picLocks noChangeAspect="1"/>
          </p:cNvPicPr>
          <p:nvPr>
            <a:videoFile r:link="rId3"/>
            <p:extLst>
              <p:ext uri="{DAA4B4D4-6D71-4841-9C94-3DE7FCFB9230}">
                <p14:media xmlns:p14="http://schemas.microsoft.com/office/powerpoint/2010/main" r:embed="rId2"/>
              </p:ext>
            </p:extLst>
          </p:nvPr>
        </p:nvPicPr>
        <p:blipFill rotWithShape="1">
          <a:blip r:embed="rId7">
            <a:alphaModFix/>
          </a:blip>
          <a:srcRect r="1" b="260"/>
          <a:stretch/>
        </p:blipFill>
        <p:spPr>
          <a:xfrm>
            <a:off x="1524" y="10"/>
            <a:ext cx="12188952" cy="6857990"/>
          </a:xfrm>
          <a:prstGeom prst="rect">
            <a:avLst/>
          </a:prstGeom>
        </p:spPr>
      </p:pic>
      <p:sp>
        <p:nvSpPr>
          <p:cNvPr id="8" name="Rectangle 10">
            <a:extLst>
              <a:ext uri="{FF2B5EF4-FFF2-40B4-BE49-F238E27FC236}">
                <a16:creationId xmlns:a16="http://schemas.microsoft.com/office/drawing/2014/main" id="{34FBEBF3-C941-4CB0-8AC2-3B50E1371B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032540-8624-4596-B725-16F47C51327D}"/>
              </a:ext>
            </a:extLst>
          </p:cNvPr>
          <p:cNvSpPr>
            <a:spLocks noGrp="1"/>
          </p:cNvSpPr>
          <p:nvPr>
            <p:ph type="ctrTitle"/>
          </p:nvPr>
        </p:nvSpPr>
        <p:spPr>
          <a:xfrm>
            <a:off x="0" y="500052"/>
            <a:ext cx="6529387" cy="3600450"/>
          </a:xfrm>
        </p:spPr>
        <p:txBody>
          <a:bodyPr anchor="b">
            <a:normAutofit fontScale="90000"/>
          </a:bodyPr>
          <a:lstStyle/>
          <a:p>
            <a:pPr algn="ct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r>
              <a:rPr lang="en-US" dirty="0">
                <a:solidFill>
                  <a:srgbClr val="FFFFFF"/>
                </a:solidFill>
              </a:rPr>
              <a:t>“Self, Genre, and Radical Resurgence”</a:t>
            </a:r>
            <a:br>
              <a:rPr lang="en-US" dirty="0">
                <a:solidFill>
                  <a:srgbClr val="FFFFFF"/>
                </a:solidFill>
              </a:rPr>
            </a:br>
            <a:br>
              <a:rPr lang="en-US" dirty="0">
                <a:solidFill>
                  <a:srgbClr val="FFFFFF"/>
                </a:solidFill>
              </a:rPr>
            </a:br>
            <a:br>
              <a:rPr lang="en-US" dirty="0">
                <a:solidFill>
                  <a:srgbClr val="FFFFFF"/>
                </a:solidFill>
              </a:rPr>
            </a:br>
            <a:endParaRPr lang="en-US" dirty="0">
              <a:solidFill>
                <a:srgbClr val="FFFFFF"/>
              </a:solidFill>
            </a:endParaRPr>
          </a:p>
        </p:txBody>
      </p:sp>
      <p:sp>
        <p:nvSpPr>
          <p:cNvPr id="3" name="Subtitle 2">
            <a:extLst>
              <a:ext uri="{FF2B5EF4-FFF2-40B4-BE49-F238E27FC236}">
                <a16:creationId xmlns:a16="http://schemas.microsoft.com/office/drawing/2014/main" id="{693E16C8-DA81-4D19-8208-E6A6F21E8003}"/>
              </a:ext>
            </a:extLst>
          </p:cNvPr>
          <p:cNvSpPr>
            <a:spLocks noGrp="1"/>
          </p:cNvSpPr>
          <p:nvPr>
            <p:ph type="subTitle" idx="1"/>
          </p:nvPr>
        </p:nvSpPr>
        <p:spPr>
          <a:xfrm>
            <a:off x="355664" y="2671751"/>
            <a:ext cx="8062913" cy="3228975"/>
          </a:xfrm>
        </p:spPr>
        <p:txBody>
          <a:bodyPr anchor="t">
            <a:normAutofit/>
          </a:bodyPr>
          <a:lstStyle/>
          <a:p>
            <a:pPr marL="742950" indent="-742950">
              <a:buFont typeface="+mj-lt"/>
              <a:buAutoNum type="arabicPeriod"/>
            </a:pPr>
            <a:r>
              <a:rPr lang="en-US" sz="3600" dirty="0">
                <a:solidFill>
                  <a:srgbClr val="FFFFFF"/>
                </a:solidFill>
                <a:latin typeface="+mj-lt"/>
              </a:rPr>
              <a:t>SILKO’S ANCESTRAL TRADITIONS</a:t>
            </a:r>
          </a:p>
          <a:p>
            <a:pPr marL="742950" indent="-742950">
              <a:buFont typeface="+mj-lt"/>
              <a:buAutoNum type="arabicPeriod"/>
            </a:pPr>
            <a:r>
              <a:rPr lang="en-US" sz="3600" dirty="0">
                <a:solidFill>
                  <a:srgbClr val="FFFFFF"/>
                </a:solidFill>
                <a:latin typeface="+mj-lt"/>
              </a:rPr>
              <a:t>THE POWER OF THE STORY</a:t>
            </a:r>
          </a:p>
          <a:p>
            <a:pPr marL="742950" indent="-742950">
              <a:buFont typeface="+mj-lt"/>
              <a:buAutoNum type="arabicPeriod"/>
            </a:pPr>
            <a:r>
              <a:rPr lang="en-US" sz="3600" dirty="0">
                <a:solidFill>
                  <a:srgbClr val="FFFFFF"/>
                </a:solidFill>
                <a:latin typeface="+mj-lt"/>
              </a:rPr>
              <a:t>JUSTICE IN THE NARRATIVE</a:t>
            </a:r>
          </a:p>
        </p:txBody>
      </p:sp>
      <p:pic>
        <p:nvPicPr>
          <p:cNvPr id="12" name="Audio 11">
            <a:hlinkClick r:id="" action="ppaction://media"/>
            <a:extLst>
              <a:ext uri="{FF2B5EF4-FFF2-40B4-BE49-F238E27FC236}">
                <a16:creationId xmlns:a16="http://schemas.microsoft.com/office/drawing/2014/main" id="{5E55FCC1-1045-4EDD-95C9-4A7978BBE765}"/>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87019730"/>
      </p:ext>
    </p:extLst>
  </p:cSld>
  <p:clrMapOvr>
    <a:masterClrMapping/>
  </p:clrMapOvr>
  <mc:AlternateContent xmlns:mc="http://schemas.openxmlformats.org/markup-compatibility/2006" xmlns:p14="http://schemas.microsoft.com/office/powerpoint/2010/main">
    <mc:Choice Requires="p14">
      <p:transition spd="slow" p14:dur="2000" advTm="80335"/>
    </mc:Choice>
    <mc:Fallback xmlns="">
      <p:transition spd="slow" advTm="80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709" fill="hold"/>
                                        <p:tgtEl>
                                          <p:spTgt spid="7"/>
                                        </p:tgtEl>
                                      </p:cBhvr>
                                    </p:cmd>
                                  </p:childTnLst>
                                </p:cTn>
                              </p:par>
                            </p:childTnLst>
                          </p:cTn>
                        </p:par>
                      </p:childTnLst>
                    </p:cTn>
                  </p:par>
                  <p:par>
                    <p:cTn id="10" fill="hold">
                      <p:stCondLst>
                        <p:cond delay="indefinite"/>
                      </p:stCondLst>
                      <p:childTnLst>
                        <p:par>
                          <p:cTn id="11" fill="hold">
                            <p:stCondLst>
                              <p:cond delay="0"/>
                            </p:stCondLst>
                            <p:childTnLst>
                              <p:par>
                                <p:cTn id="12" presetID="3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 decel="100000"/>
                                        <p:tgtEl>
                                          <p:spTgt spid="2"/>
                                        </p:tgtEl>
                                        <p:attrNameLst>
                                          <p:attrName>ppt_y</p:attrName>
                                        </p:attrNameLst>
                                      </p:cBhvr>
                                      <p:tavLst>
                                        <p:tav tm="0">
                                          <p:val>
                                            <p:strVal val="ppt_y"/>
                                          </p:val>
                                        </p:tav>
                                        <p:tav tm="100000">
                                          <p:val>
                                            <p:strVal val="ppt_y-.03"/>
                                          </p:val>
                                        </p:tav>
                                      </p:tavLst>
                                    </p:anim>
                                    <p:anim calcmode="lin" valueType="num">
                                      <p:cBhvr>
                                        <p:cTn id="16" dur="900" accel="100000">
                                          <p:stCondLst>
                                            <p:cond delay="100"/>
                                          </p:stCondLst>
                                        </p:cTn>
                                        <p:tgtEl>
                                          <p:spTgt spid="2"/>
                                        </p:tgtEl>
                                        <p:attrNameLst>
                                          <p:attrName>ppt_y</p:attrName>
                                        </p:attrNameLst>
                                      </p:cBhvr>
                                      <p:tavLst>
                                        <p:tav tm="0">
                                          <p:val>
                                            <p:strVal val="ppt_y"/>
                                          </p:val>
                                        </p:tav>
                                        <p:tav tm="100000">
                                          <p:val>
                                            <p:strVal val="ppt_y+1"/>
                                          </p:val>
                                        </p:tav>
                                      </p:tavLst>
                                    </p:anim>
                                    <p:set>
                                      <p:cBhvr>
                                        <p:cTn id="17" dur="1" fill="hold">
                                          <p:stCondLst>
                                            <p:cond delay="9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p:cTn id="43" dur="1" fill="hold"/>
                                        <p:tgtEl>
                                          <p:spTgt spid="7"/>
                                        </p:tgtEl>
                                      </p:cBhvr>
                                    </p:cmd>
                                  </p:childTnLst>
                                </p:cTn>
                              </p:par>
                            </p:childTnLst>
                          </p:cTn>
                        </p:par>
                      </p:childTnLst>
                    </p:cTn>
                  </p:par>
                </p:childTnLst>
              </p:cTn>
              <p:nextCondLst>
                <p:cond evt="onClick" delay="0">
                  <p:tgtEl>
                    <p:spTgt spid="7"/>
                  </p:tgtEl>
                </p:cond>
              </p:nextCondLst>
            </p:seq>
            <p:video>
              <p:cMediaNode mute="1">
                <p:cTn id="44" repeatCount="indefinite" fill="hold" display="0">
                  <p:stCondLst>
                    <p:cond delay="indefinite"/>
                  </p:stCondLst>
                </p:cTn>
                <p:tgtEl>
                  <p:spTgt spid="7"/>
                </p:tgtEl>
              </p:cMediaNode>
            </p:video>
            <p:audio isNarration="1">
              <p:cMediaNode vol="80000" showWhenStopped="0">
                <p:cTn id="45" fill="hold" display="0">
                  <p:stCondLst>
                    <p:cond delay="indefinite"/>
                  </p:stCondLst>
                  <p:endCondLst>
                    <p:cond evt="onStopAudio" delay="0">
                      <p:tgtEl>
                        <p:sldTgt/>
                      </p:tgtEl>
                    </p:cond>
                  </p:endCondLst>
                </p:cTn>
                <p:tgtEl>
                  <p:spTgt spid="12"/>
                </p:tgtEl>
              </p:cMediaNode>
            </p:audio>
          </p:childTnLst>
        </p:cTn>
      </p:par>
    </p:tnLst>
    <p:bldLst>
      <p:bldP spid="2" grpId="0"/>
      <p:bldP spid="3" grpId="0" build="p"/>
    </p:bldLst>
  </p:timing>
  <p:extLst>
    <p:ext uri="{E180D4A7-C9FB-4DFB-919C-405C955672EB}">
      <p14:showEvtLst xmlns:p14="http://schemas.microsoft.com/office/powerpoint/2010/main">
        <p14:playEvt time="135" objId="7"/>
        <p14:playEvt time="13090" objId="7"/>
        <p14:playEvt time="22870" objId="7"/>
        <p14:playEvt time="32625" objId="7"/>
        <p14:playEvt time="42375" objId="7"/>
        <p14:playEvt time="52128" objId="7"/>
        <p14:playEvt time="61869" objId="7"/>
        <p14:playEvt time="71612" objId="7"/>
        <p14:stopEvt time="80335" objId="7"/>
      </p14:showEvtLst>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rasshopper on a leaf">
            <a:extLst>
              <a:ext uri="{FF2B5EF4-FFF2-40B4-BE49-F238E27FC236}">
                <a16:creationId xmlns:a16="http://schemas.microsoft.com/office/drawing/2014/main" id="{04380A0D-7B44-4D3A-BEF8-A7A89944A481}"/>
              </a:ext>
            </a:extLst>
          </p:cNvPr>
          <p:cNvPicPr>
            <a:picLocks noChangeAspect="1"/>
          </p:cNvPicPr>
          <p:nvPr/>
        </p:nvPicPr>
        <p:blipFill rotWithShape="1">
          <a:blip r:embed="rId5">
            <a:alphaModFix/>
          </a:blip>
          <a:srcRect t="15073" r="-1" b="-1"/>
          <a:stretch/>
        </p:blipFill>
        <p:spPr>
          <a:xfrm>
            <a:off x="1524" y="10"/>
            <a:ext cx="12188952" cy="6857990"/>
          </a:xfrm>
          <a:prstGeom prst="rect">
            <a:avLst/>
          </a:prstGeom>
        </p:spPr>
      </p:pic>
      <p:sp>
        <p:nvSpPr>
          <p:cNvPr id="2" name="Title 1">
            <a:extLst>
              <a:ext uri="{FF2B5EF4-FFF2-40B4-BE49-F238E27FC236}">
                <a16:creationId xmlns:a16="http://schemas.microsoft.com/office/drawing/2014/main" id="{BC0AFDD0-BB25-440B-AC5E-754C1FD24003}"/>
              </a:ext>
            </a:extLst>
          </p:cNvPr>
          <p:cNvSpPr>
            <a:spLocks noGrp="1"/>
          </p:cNvSpPr>
          <p:nvPr>
            <p:ph type="title"/>
          </p:nvPr>
        </p:nvSpPr>
        <p:spPr>
          <a:xfrm>
            <a:off x="439615" y="834246"/>
            <a:ext cx="10515600" cy="913403"/>
          </a:xfrm>
        </p:spPr>
        <p:txBody>
          <a:bodyPr vert="horz" lIns="91440" tIns="45720" rIns="91440" bIns="45720" rtlCol="0" anchor="b">
            <a:normAutofit fontScale="90000"/>
          </a:bodyPr>
          <a:lstStyle/>
          <a:p>
            <a:pPr algn="ctr"/>
            <a:br>
              <a:rPr lang="en-US" sz="5200" dirty="0">
                <a:solidFill>
                  <a:srgbClr val="FFFFFF"/>
                </a:solidFill>
              </a:rPr>
            </a:br>
            <a:br>
              <a:rPr lang="en-US" sz="5200" dirty="0">
                <a:solidFill>
                  <a:srgbClr val="FFFFFF"/>
                </a:solidFill>
              </a:rPr>
            </a:br>
            <a:r>
              <a:rPr lang="en-US" sz="4900" dirty="0">
                <a:solidFill>
                  <a:srgbClr val="FFFFFF"/>
                </a:solidFill>
              </a:rPr>
              <a:t>RECAP</a:t>
            </a:r>
          </a:p>
        </p:txBody>
      </p:sp>
      <p:sp>
        <p:nvSpPr>
          <p:cNvPr id="10" name="Content Placeholder 9">
            <a:extLst>
              <a:ext uri="{FF2B5EF4-FFF2-40B4-BE49-F238E27FC236}">
                <a16:creationId xmlns:a16="http://schemas.microsoft.com/office/drawing/2014/main" id="{C494C693-44E6-48AF-83EC-921809B21E46}"/>
              </a:ext>
            </a:extLst>
          </p:cNvPr>
          <p:cNvSpPr>
            <a:spLocks noGrp="1"/>
          </p:cNvSpPr>
          <p:nvPr>
            <p:ph idx="1"/>
          </p:nvPr>
        </p:nvSpPr>
        <p:spPr>
          <a:xfrm>
            <a:off x="0" y="2103111"/>
            <a:ext cx="12041945" cy="4754879"/>
          </a:xfrm>
        </p:spPr>
        <p:txBody>
          <a:bodyPr>
            <a:normAutofit/>
          </a:bodyPr>
          <a:lstStyle/>
          <a:p>
            <a:pPr>
              <a:buFont typeface="Wingdings" panose="05000000000000000000" pitchFamily="2" charset="2"/>
              <a:buChar char="v"/>
            </a:pPr>
            <a:r>
              <a:rPr lang="en-US" sz="3200" dirty="0">
                <a:solidFill>
                  <a:schemeClr val="bg1"/>
                </a:solidFill>
                <a:latin typeface="+mj-lt"/>
              </a:rPr>
              <a:t>Writing about Place</a:t>
            </a:r>
          </a:p>
          <a:p>
            <a:pPr>
              <a:buFont typeface="Wingdings" panose="05000000000000000000" pitchFamily="2" charset="2"/>
              <a:buChar char="v"/>
            </a:pPr>
            <a:r>
              <a:rPr lang="en-US" sz="3200" dirty="0">
                <a:solidFill>
                  <a:schemeClr val="bg1"/>
                </a:solidFill>
                <a:latin typeface="+mj-lt"/>
              </a:rPr>
              <a:t>“Rattlesnakes and Radical Resurgence”</a:t>
            </a:r>
          </a:p>
          <a:p>
            <a:pPr>
              <a:buFont typeface="Wingdings" panose="05000000000000000000" pitchFamily="2" charset="2"/>
              <a:buChar char="v"/>
            </a:pPr>
            <a:r>
              <a:rPr lang="en-US" sz="3200" dirty="0">
                <a:solidFill>
                  <a:schemeClr val="bg1"/>
                </a:solidFill>
                <a:latin typeface="+mj-lt"/>
              </a:rPr>
              <a:t>“Fences and Nets”</a:t>
            </a:r>
          </a:p>
          <a:p>
            <a:pPr>
              <a:buFont typeface="Wingdings" panose="05000000000000000000" pitchFamily="2" charset="2"/>
              <a:buChar char="v"/>
            </a:pPr>
            <a:r>
              <a:rPr lang="en-US" sz="3200" dirty="0">
                <a:solidFill>
                  <a:schemeClr val="bg1"/>
                </a:solidFill>
                <a:latin typeface="+mj-lt"/>
              </a:rPr>
              <a:t>“Radical Resurgence through Art and Landscape”</a:t>
            </a:r>
          </a:p>
          <a:p>
            <a:pPr>
              <a:buFont typeface="Wingdings" panose="05000000000000000000" pitchFamily="2" charset="2"/>
              <a:buChar char="v"/>
            </a:pPr>
            <a:r>
              <a:rPr lang="en-US" sz="3200" dirty="0">
                <a:solidFill>
                  <a:schemeClr val="bg1"/>
                </a:solidFill>
                <a:latin typeface="+mj-lt"/>
              </a:rPr>
              <a:t>“Self, Genre, and Radical Resurgence”</a:t>
            </a:r>
          </a:p>
          <a:p>
            <a:pPr>
              <a:buFont typeface="Wingdings" panose="05000000000000000000" pitchFamily="2" charset="2"/>
              <a:buChar char="v"/>
            </a:pPr>
            <a:endParaRPr lang="en-US" sz="3600" dirty="0">
              <a:solidFill>
                <a:schemeClr val="bg1"/>
              </a:solidFill>
              <a:latin typeface="+mj-lt"/>
            </a:endParaRPr>
          </a:p>
          <a:p>
            <a:pPr>
              <a:buFont typeface="Wingdings" panose="05000000000000000000" pitchFamily="2" charset="2"/>
              <a:buChar char="v"/>
            </a:pPr>
            <a:endParaRPr lang="en-US" sz="3600" dirty="0">
              <a:solidFill>
                <a:schemeClr val="bg1"/>
              </a:solidFill>
              <a:latin typeface="+mj-lt"/>
            </a:endParaRPr>
          </a:p>
        </p:txBody>
      </p:sp>
      <p:pic>
        <p:nvPicPr>
          <p:cNvPr id="3" name="Audio 2">
            <a:hlinkClick r:id="" action="ppaction://media"/>
            <a:extLst>
              <a:ext uri="{FF2B5EF4-FFF2-40B4-BE49-F238E27FC236}">
                <a16:creationId xmlns:a16="http://schemas.microsoft.com/office/drawing/2014/main" id="{FA358E83-7026-47C5-A9FF-01918E90C48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67932333"/>
      </p:ext>
    </p:extLst>
  </p:cSld>
  <p:clrMapOvr>
    <a:masterClrMapping/>
  </p:clrMapOvr>
  <mc:AlternateContent xmlns:mc="http://schemas.openxmlformats.org/markup-compatibility/2006" xmlns:p14="http://schemas.microsoft.com/office/powerpoint/2010/main">
    <mc:Choice Requires="p14">
      <p:transition spd="slow" p14:dur="2000" advTm="152865"/>
    </mc:Choice>
    <mc:Fallback xmlns="">
      <p:transition spd="slow" advTm="152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grpId="0" nodeType="clickEffect">
                                  <p:stCondLst>
                                    <p:cond delay="0"/>
                                  </p:stCondLst>
                                  <p:childTnLst>
                                    <p:anim calcmode="lin" valueType="num">
                                      <p:cBhvr>
                                        <p:cTn id="10" dur="1000"/>
                                        <p:tgtEl>
                                          <p:spTgt spid="2"/>
                                        </p:tgtEl>
                                        <p:attrNameLst>
                                          <p:attrName>ppt_w</p:attrName>
                                        </p:attrNameLst>
                                      </p:cBhvr>
                                      <p:tavLst>
                                        <p:tav tm="0">
                                          <p:val>
                                            <p:strVal val="ppt_w"/>
                                          </p:val>
                                        </p:tav>
                                        <p:tav tm="100000">
                                          <p:val>
                                            <p:fltVal val="0"/>
                                          </p:val>
                                        </p:tav>
                                      </p:tavLst>
                                    </p:anim>
                                    <p:anim calcmode="lin" valueType="num">
                                      <p:cBhvr>
                                        <p:cTn id="11" dur="1000"/>
                                        <p:tgtEl>
                                          <p:spTgt spid="2"/>
                                        </p:tgtEl>
                                        <p:attrNameLst>
                                          <p:attrName>ppt_h</p:attrName>
                                        </p:attrNameLst>
                                      </p:cBhvr>
                                      <p:tavLst>
                                        <p:tav tm="0">
                                          <p:val>
                                            <p:strVal val="ppt_h"/>
                                          </p:val>
                                        </p:tav>
                                        <p:tav tm="100000">
                                          <p:val>
                                            <p:fltVal val="0"/>
                                          </p:val>
                                        </p:tav>
                                      </p:tavLst>
                                    </p:anim>
                                    <p:anim calcmode="lin" valueType="num">
                                      <p:cBhvr>
                                        <p:cTn id="12" dur="1000"/>
                                        <p:tgtEl>
                                          <p:spTgt spid="2"/>
                                        </p:tgtEl>
                                        <p:attrNameLst>
                                          <p:attrName>style.rotation</p:attrName>
                                        </p:attrNameLst>
                                      </p:cBhvr>
                                      <p:tavLst>
                                        <p:tav tm="0">
                                          <p:val>
                                            <p:fltVal val="0"/>
                                          </p:val>
                                        </p:tav>
                                        <p:tav tm="100000">
                                          <p:val>
                                            <p:fltVal val="90"/>
                                          </p:val>
                                        </p:tav>
                                      </p:tavLst>
                                    </p:anim>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p:cTn id="19" dur="500" decel="50000" fill="hold">
                                          <p:stCondLst>
                                            <p:cond delay="0"/>
                                          </p:stCondLst>
                                        </p:cTn>
                                        <p:tgtEl>
                                          <p:spTgt spid="10">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0">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0">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10">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0">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0">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0">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0">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anim calcmode="lin" valueType="num">
                                      <p:cBhvr>
                                        <p:cTn id="31" dur="500" decel="50000" fill="hold">
                                          <p:stCondLst>
                                            <p:cond delay="0"/>
                                          </p:stCondLst>
                                        </p:cTn>
                                        <p:tgtEl>
                                          <p:spTgt spid="10">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10">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 calcmode="lin" valueType="num">
                                      <p:cBhvr>
                                        <p:cTn id="43" dur="500" decel="50000" fill="hold">
                                          <p:stCondLst>
                                            <p:cond delay="0"/>
                                          </p:stCondLst>
                                        </p:cTn>
                                        <p:tgtEl>
                                          <p:spTgt spid="10">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0">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0">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10">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0">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0">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0">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0">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anim calcmode="lin" valueType="num">
                                      <p:cBhvr>
                                        <p:cTn id="55" dur="500" decel="50000" fill="hold">
                                          <p:stCondLst>
                                            <p:cond delay="0"/>
                                          </p:stCondLst>
                                        </p:cTn>
                                        <p:tgtEl>
                                          <p:spTgt spid="10">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10">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10">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10">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10">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10">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10">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10">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grpId="0" nodeType="clickEffect">
                                  <p:stCondLst>
                                    <p:cond delay="0"/>
                                  </p:stCondLst>
                                  <p:childTnLst>
                                    <p:set>
                                      <p:cBhvr>
                                        <p:cTn id="66" dur="1" fill="hold">
                                          <p:stCondLst>
                                            <p:cond delay="0"/>
                                          </p:stCondLst>
                                        </p:cTn>
                                        <p:tgtEl>
                                          <p:spTgt spid="10">
                                            <p:txEl>
                                              <p:pRg st="4" end="4"/>
                                            </p:txEl>
                                          </p:spTgt>
                                        </p:tgtEl>
                                        <p:attrNameLst>
                                          <p:attrName>style.visibility</p:attrName>
                                        </p:attrNameLst>
                                      </p:cBhvr>
                                      <p:to>
                                        <p:strVal val="visible"/>
                                      </p:to>
                                    </p:set>
                                    <p:anim calcmode="lin" valueType="num">
                                      <p:cBhvr>
                                        <p:cTn id="67" dur="500" decel="50000" fill="hold">
                                          <p:stCondLst>
                                            <p:cond delay="0"/>
                                          </p:stCondLst>
                                        </p:cTn>
                                        <p:tgtEl>
                                          <p:spTgt spid="10">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0">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0">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10">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0">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0">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0">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3"/>
                </p:tgtEl>
              </p:cMediaNode>
            </p:audio>
          </p:childTnLst>
        </p:cTn>
      </p:par>
    </p:tnLst>
    <p:bldLst>
      <p:bldP spid="2" grpId="0"/>
      <p:bldP spid="1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Video 4">
            <a:extLst>
              <a:ext uri="{FF2B5EF4-FFF2-40B4-BE49-F238E27FC236}">
                <a16:creationId xmlns:a16="http://schemas.microsoft.com/office/drawing/2014/main" id="{47FAA012-6817-4371-9129-EAC77924CE7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alphaModFix/>
          </a:blip>
          <a:srcRect t="284" r="-1"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E637E293-3CDB-47FC-9009-ECC524C04B14}"/>
              </a:ext>
            </a:extLst>
          </p:cNvPr>
          <p:cNvSpPr>
            <a:spLocks noGrp="1"/>
          </p:cNvSpPr>
          <p:nvPr>
            <p:ph type="title"/>
          </p:nvPr>
        </p:nvSpPr>
        <p:spPr>
          <a:xfrm>
            <a:off x="238540" y="42032"/>
            <a:ext cx="11221278" cy="1392874"/>
          </a:xfrm>
        </p:spPr>
        <p:txBody>
          <a:bodyPr anchor="b">
            <a:normAutofit/>
          </a:bodyPr>
          <a:lstStyle/>
          <a:p>
            <a:pPr algn="ctr">
              <a:lnSpc>
                <a:spcPct val="90000"/>
              </a:lnSpc>
            </a:pPr>
            <a:r>
              <a:rPr lang="en-US" sz="2800" u="sng" dirty="0">
                <a:solidFill>
                  <a:schemeClr val="bg1"/>
                </a:solidFill>
                <a:latin typeface="Avenir Next LT Pro" panose="020B0504020202020204" pitchFamily="34" charset="0"/>
              </a:rPr>
              <a:t>DISCUSSION QUESTIONS</a:t>
            </a:r>
            <a:br>
              <a:rPr lang="en-US" sz="4800" dirty="0">
                <a:solidFill>
                  <a:srgbClr val="FFFF00"/>
                </a:solidFill>
              </a:rPr>
            </a:br>
            <a:endParaRPr lang="en-US" sz="4800" dirty="0">
              <a:solidFill>
                <a:srgbClr val="FFFF00"/>
              </a:solidFill>
            </a:endParaRPr>
          </a:p>
        </p:txBody>
      </p:sp>
      <p:sp>
        <p:nvSpPr>
          <p:cNvPr id="12" name="Content Placeholder 11">
            <a:extLst>
              <a:ext uri="{FF2B5EF4-FFF2-40B4-BE49-F238E27FC236}">
                <a16:creationId xmlns:a16="http://schemas.microsoft.com/office/drawing/2014/main" id="{43C3A5A2-FB78-41CE-A575-5907AB6B1BAA}"/>
              </a:ext>
            </a:extLst>
          </p:cNvPr>
          <p:cNvSpPr>
            <a:spLocks noGrp="1"/>
          </p:cNvSpPr>
          <p:nvPr>
            <p:ph idx="1"/>
          </p:nvPr>
        </p:nvSpPr>
        <p:spPr>
          <a:xfrm>
            <a:off x="56526" y="977523"/>
            <a:ext cx="12013554" cy="5922499"/>
          </a:xfrm>
        </p:spPr>
        <p:txBody>
          <a:bodyPr>
            <a:normAutofit lnSpcReduction="10000"/>
          </a:bodyPr>
          <a:lstStyle/>
          <a:p>
            <a:pPr marL="514350" indent="-514350">
              <a:buFont typeface="+mj-lt"/>
              <a:buAutoNum type="arabicParenR"/>
            </a:pPr>
            <a:r>
              <a:rPr lang="en-US" sz="2400" dirty="0">
                <a:solidFill>
                  <a:schemeClr val="bg1"/>
                </a:solidFill>
              </a:rPr>
              <a:t>Discuss how Silko’s point of view contributes to your understanding of the arroyos, the turquoise ledges of the Sonoran Desert in Arizona, the desert creatures and landscape, or anything else depicted in the novel. Did she unfairly obscure its reality or open the door to a greater understanding of the location? What resonated with you the most?</a:t>
            </a:r>
          </a:p>
          <a:p>
            <a:pPr marL="514350" indent="-514350">
              <a:buFont typeface="+mj-lt"/>
              <a:buAutoNum type="arabicParenR"/>
            </a:pPr>
            <a:r>
              <a:rPr lang="en-US" sz="2400" dirty="0">
                <a:solidFill>
                  <a:schemeClr val="bg1"/>
                </a:solidFill>
              </a:rPr>
              <a:t>When considering the elements of nonfiction, did you have any issues with Silko’s memoir, such as its veracity? For instance, Silko believes all life on earth should be valued and respected, from the rattlesnakes to even the tiniest insects, but she tells us that she visualized the man on the rock-moving machine being “squashed into the humble desert earth” (171). Similarly, what structural possibilities, such as “dipping into the well,” do you think she employed in her writing?</a:t>
            </a:r>
          </a:p>
          <a:p>
            <a:pPr marL="457200" indent="-457200">
              <a:buFont typeface="+mj-lt"/>
              <a:buAutoNum type="arabicParenR"/>
            </a:pPr>
            <a:r>
              <a:rPr lang="en-US" sz="2400" dirty="0">
                <a:solidFill>
                  <a:schemeClr val="bg1"/>
                </a:solidFill>
              </a:rPr>
              <a:t>The main characters in </a:t>
            </a:r>
            <a:r>
              <a:rPr lang="en-US" sz="2400" i="1" dirty="0">
                <a:solidFill>
                  <a:schemeClr val="bg1"/>
                </a:solidFill>
              </a:rPr>
              <a:t>The Turquoise Ledge </a:t>
            </a:r>
            <a:r>
              <a:rPr lang="en-US" sz="2400" dirty="0">
                <a:solidFill>
                  <a:schemeClr val="bg1"/>
                </a:solidFill>
              </a:rPr>
              <a:t>were mainly the desert creatures and landscape. Do you think the nonhuman aspects of the story hinder or bolster the storyline? What are the risks involved when writing about a place or location?</a:t>
            </a:r>
          </a:p>
        </p:txBody>
      </p:sp>
      <p:pic>
        <p:nvPicPr>
          <p:cNvPr id="6" name="Audio 5">
            <a:hlinkClick r:id="" action="ppaction://media"/>
            <a:extLst>
              <a:ext uri="{FF2B5EF4-FFF2-40B4-BE49-F238E27FC236}">
                <a16:creationId xmlns:a16="http://schemas.microsoft.com/office/drawing/2014/main" id="{5F726F7A-E46A-4F27-A8F1-50C0E11B23B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94690210"/>
      </p:ext>
    </p:extLst>
  </p:cSld>
  <p:clrMapOvr>
    <a:masterClrMapping/>
  </p:clrMapOvr>
  <mc:AlternateContent xmlns:mc="http://schemas.openxmlformats.org/markup-compatibility/2006" xmlns:p14="http://schemas.microsoft.com/office/powerpoint/2010/main">
    <mc:Choice Requires="p14">
      <p:transition spd="slow" p14:dur="2000" advTm="35678"/>
    </mc:Choice>
    <mc:Fallback xmlns="">
      <p:transition spd="slow" advTm="35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0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mute="1">
                <p:cTn id="15" repeatCount="indefinite" fill="hold" display="0">
                  <p:stCondLst>
                    <p:cond delay="indefinite"/>
                  </p:stCondLst>
                </p:cTn>
                <p:tgtEl>
                  <p:spTgt spid="5"/>
                </p:tgtEl>
              </p:cMediaNode>
            </p:video>
            <p:audio isNarration="1">
              <p:cMediaNode vol="80000" showWhenStopped="0">
                <p:cTn id="16"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238" objId="5"/>
        <p14:stopEvt time="35678"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1"/>
            <a:ext cx="12192000" cy="6857996"/>
            <a:chOff x="572" y="-1"/>
            <a:chExt cx="12192000" cy="6857996"/>
          </a:xfrm>
        </p:grpSpPr>
        <p:cxnSp>
          <p:nvCxnSpPr>
            <p:cNvPr id="12" name="Straight Connector 11">
              <a:extLst>
                <a:ext uri="{FF2B5EF4-FFF2-40B4-BE49-F238E27FC236}">
                  <a16:creationId xmlns:a16="http://schemas.microsoft.com/office/drawing/2014/main" id="{D3DD55E4-EA4F-4874-8B5B-6E0EAF4BBF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2950BAF-7673-4138-AEA2-DE7D368CC3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BE3E2B5-EA1C-415A-941A-843C7EA14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87FA3A6-E398-4576-B6B8-3328028D84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Graphic 33">
              <a:extLst>
                <a:ext uri="{FF2B5EF4-FFF2-40B4-BE49-F238E27FC236}">
                  <a16:creationId xmlns:a16="http://schemas.microsoft.com/office/drawing/2014/main" id="{EFB597D7-65E0-476A-B9EB-3AA6ED33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17" name="Graphic 33">
              <a:extLst>
                <a:ext uri="{FF2B5EF4-FFF2-40B4-BE49-F238E27FC236}">
                  <a16:creationId xmlns:a16="http://schemas.microsoft.com/office/drawing/2014/main" id="{11AA060A-BE0E-4687-8F9E-0E2955D979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useBgFill="1">
        <p:nvSpPr>
          <p:cNvPr id="19" name="Rectangle 18">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Picture 4" descr="Bees working on a honeycomb">
            <a:extLst>
              <a:ext uri="{FF2B5EF4-FFF2-40B4-BE49-F238E27FC236}">
                <a16:creationId xmlns:a16="http://schemas.microsoft.com/office/drawing/2014/main" id="{82AFBF5E-3212-489C-AD7C-895D768FC05D}"/>
              </a:ext>
            </a:extLst>
          </p:cNvPr>
          <p:cNvPicPr>
            <a:picLocks noChangeAspect="1"/>
          </p:cNvPicPr>
          <p:nvPr/>
        </p:nvPicPr>
        <p:blipFill rotWithShape="1">
          <a:blip r:embed="rId4">
            <a:alphaModFix/>
          </a:blip>
          <a:srcRect b="22681"/>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94173E-1E6C-4D93-9A4B-DD46A9FFA146}"/>
              </a:ext>
            </a:extLst>
          </p:cNvPr>
          <p:cNvSpPr>
            <a:spLocks noGrp="1"/>
          </p:cNvSpPr>
          <p:nvPr>
            <p:ph type="title"/>
          </p:nvPr>
        </p:nvSpPr>
        <p:spPr>
          <a:xfrm>
            <a:off x="371481" y="580874"/>
            <a:ext cx="11044231" cy="2100149"/>
          </a:xfrm>
        </p:spPr>
        <p:txBody>
          <a:bodyPr vert="horz" lIns="91440" tIns="45720" rIns="91440" bIns="45720" rtlCol="0" anchor="b">
            <a:normAutofit/>
          </a:bodyPr>
          <a:lstStyle/>
          <a:p>
            <a:pPr algn="ctr">
              <a:lnSpc>
                <a:spcPct val="90000"/>
              </a:lnSpc>
            </a:pPr>
            <a:r>
              <a:rPr kumimoji="0" lang="en-US" sz="4700" b="0" i="0" u="none" strike="noStrike" kern="1200" cap="none" spc="0" normalizeH="0" baseline="0" noProof="0" dirty="0">
                <a:ln>
                  <a:noFill/>
                </a:ln>
                <a:solidFill>
                  <a:srgbClr val="FFFFFF"/>
                </a:solidFill>
                <a:effectLst/>
                <a:uLnTx/>
                <a:uFillTx/>
                <a:latin typeface="Footlight MT Light"/>
                <a:ea typeface="+mj-ea"/>
                <a:cs typeface="+mj-cs"/>
              </a:rPr>
              <a:t>INTERVIEW WITH LESLIE MARMON SILKO</a:t>
            </a:r>
            <a:br>
              <a:rPr lang="en-US" sz="4800" dirty="0">
                <a:solidFill>
                  <a:srgbClr val="FFFFFF"/>
                </a:solidFill>
              </a:rPr>
            </a:br>
            <a:endParaRPr lang="en-US" sz="4800" dirty="0">
              <a:solidFill>
                <a:srgbClr val="FFFFFF"/>
              </a:solidFill>
            </a:endParaRPr>
          </a:p>
        </p:txBody>
      </p:sp>
      <p:pic>
        <p:nvPicPr>
          <p:cNvPr id="6" name="Online Media 5" title="Leslie Marmon Silko, How to Connect to Nature, Even in the City">
            <a:hlinkClick r:id="" action="ppaction://media"/>
            <a:extLst>
              <a:ext uri="{FF2B5EF4-FFF2-40B4-BE49-F238E27FC236}">
                <a16:creationId xmlns:a16="http://schemas.microsoft.com/office/drawing/2014/main" id="{40A707FB-4688-411E-A88D-B5991D844B79}"/>
              </a:ext>
            </a:extLst>
          </p:cNvPr>
          <p:cNvPicPr>
            <a:picLocks noRot="1" noChangeAspect="1"/>
          </p:cNvPicPr>
          <p:nvPr>
            <a:videoFile r:link="rId2"/>
          </p:nvPr>
        </p:nvPicPr>
        <p:blipFill>
          <a:blip r:embed="rId5"/>
          <a:stretch>
            <a:fillRect/>
          </a:stretch>
        </p:blipFill>
        <p:spPr>
          <a:xfrm>
            <a:off x="1757363" y="2074547"/>
            <a:ext cx="7729533" cy="4282853"/>
          </a:xfrm>
          <a:prstGeom prst="rect">
            <a:avLst/>
          </a:prstGeom>
        </p:spPr>
      </p:pic>
    </p:spTree>
    <p:custDataLst>
      <p:tags r:id="rId1"/>
    </p:custDataLst>
    <p:extLst>
      <p:ext uri="{BB962C8B-B14F-4D97-AF65-F5344CB8AC3E}">
        <p14:creationId xmlns:p14="http://schemas.microsoft.com/office/powerpoint/2010/main" val="236964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Picture 4" descr="Milky way galaxy with stars and space dust in the universe">
            <a:extLst>
              <a:ext uri="{FF2B5EF4-FFF2-40B4-BE49-F238E27FC236}">
                <a16:creationId xmlns:a16="http://schemas.microsoft.com/office/drawing/2014/main" id="{5ABC1FD0-6BF2-4F3A-A106-BA28080B9FC4}"/>
              </a:ext>
            </a:extLst>
          </p:cNvPr>
          <p:cNvPicPr>
            <a:picLocks noChangeAspect="1"/>
          </p:cNvPicPr>
          <p:nvPr/>
        </p:nvPicPr>
        <p:blipFill rotWithShape="1">
          <a:blip r:embed="rId2">
            <a:alphaModFix/>
          </a:blip>
          <a:srcRect t="1573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3D2EB3-CB8D-4871-810D-39150C69C904}"/>
              </a:ext>
            </a:extLst>
          </p:cNvPr>
          <p:cNvSpPr>
            <a:spLocks noGrp="1"/>
          </p:cNvSpPr>
          <p:nvPr>
            <p:ph type="ctrTitle"/>
          </p:nvPr>
        </p:nvSpPr>
        <p:spPr>
          <a:xfrm>
            <a:off x="2251300" y="44013"/>
            <a:ext cx="7207683" cy="1515091"/>
          </a:xfrm>
        </p:spPr>
        <p:txBody>
          <a:bodyPr anchor="b">
            <a:normAutofit/>
          </a:bodyPr>
          <a:lstStyle/>
          <a:p>
            <a:pPr algn="ctr">
              <a:lnSpc>
                <a:spcPct val="90000"/>
              </a:lnSpc>
            </a:pPr>
            <a:r>
              <a:rPr lang="en-US" sz="4800" dirty="0">
                <a:solidFill>
                  <a:srgbClr val="FFFFFF"/>
                </a:solidFill>
              </a:rPr>
              <a:t>WORKS CITED</a:t>
            </a:r>
            <a:br>
              <a:rPr lang="en-US" sz="4800" dirty="0">
                <a:solidFill>
                  <a:srgbClr val="FFFFFF"/>
                </a:solidFill>
              </a:rPr>
            </a:br>
            <a:endParaRPr lang="en-US" sz="4800" dirty="0">
              <a:solidFill>
                <a:srgbClr val="FFFFFF"/>
              </a:solidFill>
            </a:endParaRPr>
          </a:p>
        </p:txBody>
      </p:sp>
      <p:sp>
        <p:nvSpPr>
          <p:cNvPr id="3" name="Subtitle 2">
            <a:extLst>
              <a:ext uri="{FF2B5EF4-FFF2-40B4-BE49-F238E27FC236}">
                <a16:creationId xmlns:a16="http://schemas.microsoft.com/office/drawing/2014/main" id="{38AA61A1-EED4-40F6-9644-F9DD5C93902D}"/>
              </a:ext>
            </a:extLst>
          </p:cNvPr>
          <p:cNvSpPr>
            <a:spLocks noGrp="1"/>
          </p:cNvSpPr>
          <p:nvPr>
            <p:ph type="subTitle" idx="1"/>
          </p:nvPr>
        </p:nvSpPr>
        <p:spPr>
          <a:xfrm>
            <a:off x="774192" y="1035788"/>
            <a:ext cx="10955215" cy="5587983"/>
          </a:xfrm>
        </p:spPr>
        <p:txBody>
          <a:bodyPr anchor="t">
            <a:normAutofit lnSpcReduction="10000"/>
          </a:bodyPr>
          <a:lstStyle/>
          <a:p>
            <a:r>
              <a:rPr lang="en-US" dirty="0">
                <a:solidFill>
                  <a:srgbClr val="FFFFFF"/>
                </a:solidFill>
              </a:rPr>
              <a:t>Griffith, Jane. “Law, Literature, and Leslie Marmon Silko: Competing Narratives of Water.” </a:t>
            </a:r>
            <a:r>
              <a:rPr lang="en-US" i="1" dirty="0">
                <a:solidFill>
                  <a:srgbClr val="FFFFFF"/>
                </a:solidFill>
              </a:rPr>
              <a:t>Studies in American Indian Literatures</a:t>
            </a:r>
            <a:r>
              <a:rPr lang="en-US" dirty="0">
                <a:solidFill>
                  <a:srgbClr val="FFFFFF"/>
                </a:solidFill>
              </a:rPr>
              <a:t>, vol. 29, no. 2, 2017, pp. 26–48. </a:t>
            </a:r>
            <a:r>
              <a:rPr lang="en-US" i="1" dirty="0">
                <a:solidFill>
                  <a:srgbClr val="FFFFFF"/>
                </a:solidFill>
              </a:rPr>
              <a:t>JSTOR</a:t>
            </a:r>
            <a:r>
              <a:rPr lang="en-US" dirty="0">
                <a:solidFill>
                  <a:srgbClr val="FFFFFF"/>
                </a:solidFill>
              </a:rPr>
              <a:t>, </a:t>
            </a:r>
            <a:r>
              <a:rPr lang="en-US" dirty="0">
                <a:solidFill>
                  <a:srgbClr val="FFFFFF"/>
                </a:solidFill>
                <a:hlinkClick r:id="rId3"/>
              </a:rPr>
              <a:t>www.jstor.org/stable/10.5250/studamerindilite.29.2.0026. Accessed 28 Aug. 2021</a:t>
            </a:r>
            <a:r>
              <a:rPr lang="en-US" dirty="0">
                <a:solidFill>
                  <a:srgbClr val="FFFFFF"/>
                </a:solidFill>
              </a:rPr>
              <a:t>.</a:t>
            </a:r>
          </a:p>
          <a:p>
            <a:endParaRPr lang="en-US" dirty="0">
              <a:solidFill>
                <a:srgbClr val="FFFFFF"/>
              </a:solidFill>
            </a:endParaRPr>
          </a:p>
          <a:p>
            <a:r>
              <a:rPr lang="en-US" dirty="0">
                <a:solidFill>
                  <a:srgbClr val="FFFFFF"/>
                </a:solidFill>
              </a:rPr>
              <a:t>Johnson, Myke. “The Power of the Story.”</a:t>
            </a:r>
            <a:r>
              <a:rPr lang="en-US" i="1" dirty="0">
                <a:solidFill>
                  <a:srgbClr val="FFFFFF"/>
                </a:solidFill>
              </a:rPr>
              <a:t> Finding Our Way Home: A Spiritual Journey into Earth Community</a:t>
            </a:r>
            <a:r>
              <a:rPr lang="en-US" dirty="0">
                <a:solidFill>
                  <a:srgbClr val="FFFFFF"/>
                </a:solidFill>
              </a:rPr>
              <a:t>, 6 April 2014,</a:t>
            </a:r>
          </a:p>
          <a:p>
            <a:r>
              <a:rPr lang="en-US" dirty="0">
                <a:solidFill>
                  <a:srgbClr val="FFFFFF"/>
                </a:solidFill>
                <a:hlinkClick r:id="rId4"/>
              </a:rPr>
              <a:t>https://findingourwayhome.blog/2014/04/06/the-power-of-the-story/</a:t>
            </a:r>
            <a:endParaRPr lang="en-US" dirty="0">
              <a:solidFill>
                <a:srgbClr val="FFFFFF"/>
              </a:solidFill>
            </a:endParaRPr>
          </a:p>
          <a:p>
            <a:endParaRPr lang="en-US" dirty="0">
              <a:solidFill>
                <a:srgbClr val="FFFFFF"/>
              </a:solidFill>
            </a:endParaRPr>
          </a:p>
          <a:p>
            <a:r>
              <a:rPr lang="en-US" dirty="0" err="1">
                <a:solidFill>
                  <a:srgbClr val="FFFFFF"/>
                </a:solidFill>
              </a:rPr>
              <a:t>Otjen</a:t>
            </a:r>
            <a:r>
              <a:rPr lang="en-US" dirty="0">
                <a:solidFill>
                  <a:srgbClr val="FFFFFF"/>
                </a:solidFill>
              </a:rPr>
              <a:t>, Nathaniel. “Indigenous Radical Resurgence and Multispecies Landscapes: Leslie Marmon Silko’s </a:t>
            </a:r>
            <a:r>
              <a:rPr lang="en-US" i="1" dirty="0">
                <a:solidFill>
                  <a:srgbClr val="FFFFFF"/>
                </a:solidFill>
              </a:rPr>
              <a:t>The Turquoise Ledge</a:t>
            </a:r>
            <a:r>
              <a:rPr lang="en-US" dirty="0">
                <a:solidFill>
                  <a:srgbClr val="FFFFFF"/>
                </a:solidFill>
              </a:rPr>
              <a:t>.” </a:t>
            </a:r>
            <a:r>
              <a:rPr lang="en-US" i="1" dirty="0">
                <a:solidFill>
                  <a:srgbClr val="FFFFFF"/>
                </a:solidFill>
              </a:rPr>
              <a:t>Studies in American Indian Literatures</a:t>
            </a:r>
            <a:r>
              <a:rPr lang="en-US" dirty="0">
                <a:solidFill>
                  <a:srgbClr val="FFFFFF"/>
                </a:solidFill>
              </a:rPr>
              <a:t>, vol. 31, no. 3–4, Oct. 2019, pp. 135–157. EBSCOhost, doi:10.5250/studamerindilite.31.3-4.0135.</a:t>
            </a:r>
          </a:p>
          <a:p>
            <a:endParaRPr lang="en-US" dirty="0">
              <a:solidFill>
                <a:srgbClr val="FFFFFF"/>
              </a:solidFill>
            </a:endParaRPr>
          </a:p>
          <a:p>
            <a:r>
              <a:rPr lang="en-US" dirty="0">
                <a:solidFill>
                  <a:srgbClr val="FFFFFF"/>
                </a:solidFill>
              </a:rPr>
              <a:t>Silko, Leslie M. “Leslie Marmon Silko, How to Connect to Nature, Even in the City</a:t>
            </a:r>
            <a:r>
              <a:rPr lang="en-US" i="1" dirty="0">
                <a:solidFill>
                  <a:srgbClr val="FFFFFF"/>
                </a:solidFill>
              </a:rPr>
              <a:t>.” YouTube</a:t>
            </a:r>
            <a:r>
              <a:rPr lang="en-US" dirty="0">
                <a:solidFill>
                  <a:srgbClr val="FFFFFF"/>
                </a:solidFill>
              </a:rPr>
              <a:t>, uploaded by </a:t>
            </a:r>
            <a:r>
              <a:rPr lang="en-US" dirty="0" err="1">
                <a:solidFill>
                  <a:srgbClr val="FFFFFF"/>
                </a:solidFill>
              </a:rPr>
              <a:t>Zócalo</a:t>
            </a:r>
            <a:r>
              <a:rPr lang="en-US" dirty="0">
                <a:solidFill>
                  <a:srgbClr val="FFFFFF"/>
                </a:solidFill>
              </a:rPr>
              <a:t> Public Square, 19 Nov. 2010, </a:t>
            </a:r>
            <a:r>
              <a:rPr lang="en-US" dirty="0">
                <a:solidFill>
                  <a:srgbClr val="FFFFFF"/>
                </a:solidFill>
                <a:hlinkClick r:id="rId5"/>
              </a:rPr>
              <a:t>https://youtu.be/g9PH1rd9QTc</a:t>
            </a:r>
            <a:r>
              <a:rPr lang="en-US" dirty="0">
                <a:solidFill>
                  <a:srgbClr val="FFFFFF"/>
                </a:solidFill>
              </a:rPr>
              <a:t>.</a:t>
            </a:r>
          </a:p>
          <a:p>
            <a:endParaRPr lang="en-US" dirty="0">
              <a:solidFill>
                <a:srgbClr val="FFFFFF"/>
              </a:solidFill>
            </a:endParaRPr>
          </a:p>
          <a:p>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6666591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6.3|2|17.2|29.5"/>
</p:tagLst>
</file>

<file path=ppt/tags/tag2.xml><?xml version="1.0" encoding="utf-8"?>
<p:tagLst xmlns:a="http://schemas.openxmlformats.org/drawingml/2006/main" xmlns:r="http://schemas.openxmlformats.org/officeDocument/2006/relationships" xmlns:p="http://schemas.openxmlformats.org/presentationml/2006/main">
  <p:tag name="TIMING" val="|9.6|2.7|25.5|62.2"/>
</p:tagLst>
</file>

<file path=ppt/tags/tag3.xml><?xml version="1.0" encoding="utf-8"?>
<p:tagLst xmlns:a="http://schemas.openxmlformats.org/drawingml/2006/main" xmlns:r="http://schemas.openxmlformats.org/officeDocument/2006/relationships" xmlns:p="http://schemas.openxmlformats.org/presentationml/2006/main">
  <p:tag name="TIMING" val="|12.8|2.7|28.7|67.1"/>
</p:tagLst>
</file>

<file path=ppt/tags/tag4.xml><?xml version="1.0" encoding="utf-8"?>
<p:tagLst xmlns:a="http://schemas.openxmlformats.org/drawingml/2006/main" xmlns:r="http://schemas.openxmlformats.org/officeDocument/2006/relationships" xmlns:p="http://schemas.openxmlformats.org/presentationml/2006/main">
  <p:tag name="TIMING" val="|12.6|2.3|49.3|32.2"/>
</p:tagLst>
</file>

<file path=ppt/tags/tag5.xml><?xml version="1.0" encoding="utf-8"?>
<p:tagLst xmlns:a="http://schemas.openxmlformats.org/drawingml/2006/main" xmlns:r="http://schemas.openxmlformats.org/officeDocument/2006/relationships" xmlns:p="http://schemas.openxmlformats.org/presentationml/2006/main">
  <p:tag name="TIMING" val="|13|2.8|15.7|18.9"/>
</p:tagLst>
</file>

<file path=ppt/tags/tag6.xml><?xml version="1.0" encoding="utf-8"?>
<p:tagLst xmlns:a="http://schemas.openxmlformats.org/drawingml/2006/main" xmlns:r="http://schemas.openxmlformats.org/officeDocument/2006/relationships" xmlns:p="http://schemas.openxmlformats.org/presentationml/2006/main">
  <p:tag name="TIMING" val="|4.3|1.7|24.3|35.4|25.1|31"/>
</p:tagLst>
</file>

<file path=ppt/tags/tag7.xml><?xml version="1.0" encoding="utf-8"?>
<p:tagLst xmlns:a="http://schemas.openxmlformats.org/drawingml/2006/main" xmlns:r="http://schemas.openxmlformats.org/officeDocument/2006/relationships" xmlns:p="http://schemas.openxmlformats.org/presentationml/2006/main">
  <p:tag name="TIMING" val="|4.3"/>
</p:tagLst>
</file>

<file path=ppt/theme/theme1.xml><?xml version="1.0" encoding="utf-8"?>
<a:theme xmlns:a="http://schemas.openxmlformats.org/drawingml/2006/main" name="ArchVTI">
  <a:themeElements>
    <a:clrScheme name="AnalogousFromLightSeed_2SEEDS">
      <a:dk1>
        <a:srgbClr val="000000"/>
      </a:dk1>
      <a:lt1>
        <a:srgbClr val="FFFFFF"/>
      </a:lt1>
      <a:dk2>
        <a:srgbClr val="412724"/>
      </a:dk2>
      <a:lt2>
        <a:srgbClr val="E2E6E8"/>
      </a:lt2>
      <a:accent1>
        <a:srgbClr val="BE977B"/>
      </a:accent1>
      <a:accent2>
        <a:srgbClr val="CA9393"/>
      </a:accent2>
      <a:accent3>
        <a:srgbClr val="A9A17B"/>
      </a:accent3>
      <a:accent4>
        <a:srgbClr val="74ABB9"/>
      </a:accent4>
      <a:accent5>
        <a:srgbClr val="8CA2C7"/>
      </a:accent5>
      <a:accent6>
        <a:srgbClr val="7E7BBE"/>
      </a:accent6>
      <a:hlink>
        <a:srgbClr val="5A86A6"/>
      </a:hlink>
      <a:folHlink>
        <a:srgbClr val="7F7F7F"/>
      </a:folHlink>
    </a:clrScheme>
    <a:fontScheme name="Custom 16">
      <a:majorFont>
        <a:latin typeface="Footlight MT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VTI" id="{23FE938F-4DF0-4C94-8546-C2AC6D26660D}" vid="{62E62DA1-385F-4EE3-8841-58A87FAE2068}"/>
    </a:ext>
  </a:extLst>
</a:theme>
</file>

<file path=docProps/app.xml><?xml version="1.0" encoding="utf-8"?>
<Properties xmlns="http://schemas.openxmlformats.org/officeDocument/2006/extended-properties" xmlns:vt="http://schemas.openxmlformats.org/officeDocument/2006/docPropsVTypes">
  <TotalTime>1374</TotalTime>
  <Words>574</Words>
  <Application>Microsoft Office PowerPoint</Application>
  <PresentationFormat>Widescreen</PresentationFormat>
  <Paragraphs>43</Paragraphs>
  <Slides>10</Slides>
  <Notes>0</Notes>
  <HiddenSlides>0</HiddenSlides>
  <MMClips>12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Avenir Next LT Pro</vt:lpstr>
      <vt:lpstr>AvenirNext LT Pro Medium</vt:lpstr>
      <vt:lpstr>Footlight MT Light</vt:lpstr>
      <vt:lpstr>Wingdings</vt:lpstr>
      <vt:lpstr>ArchVTI</vt:lpstr>
      <vt:lpstr>  THE TURQUOISE LEDGE Leslie Marmon Silko  </vt:lpstr>
      <vt:lpstr>TEXT 1  TEXT 2                  WRITING ABOUT PLACE    </vt:lpstr>
      <vt:lpstr>“Rattlesnakes and Radical Resurgence” </vt:lpstr>
      <vt:lpstr>“Fences and Nets” </vt:lpstr>
      <vt:lpstr>“Radical Resurgence through Art and Landscape”  </vt:lpstr>
      <vt:lpstr>    “Self, Genre, and Radical Resurgence”   </vt:lpstr>
      <vt:lpstr>  RECAP</vt:lpstr>
      <vt:lpstr>DISCUSSION QUESTIONS </vt:lpstr>
      <vt:lpstr>INTERVIEW WITH LESLIE MARMON SILKO </vt:lpstr>
      <vt:lpstr>WORKS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TURQUOISE LEDGE Leslie Marmon Silko  </dc:title>
  <dc:creator>Kimberly Bouyer</dc:creator>
  <cp:lastModifiedBy>Kimberly Bouyer</cp:lastModifiedBy>
  <cp:revision>1</cp:revision>
  <dcterms:created xsi:type="dcterms:W3CDTF">2021-08-27T20:16:18Z</dcterms:created>
  <dcterms:modified xsi:type="dcterms:W3CDTF">2021-09-29T22:05:02Z</dcterms:modified>
</cp:coreProperties>
</file>